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8" r:id="rId1"/>
  </p:sldMasterIdLst>
  <p:notesMasterIdLst>
    <p:notesMasterId r:id="rId18"/>
  </p:notesMasterIdLst>
  <p:handoutMasterIdLst>
    <p:handoutMasterId r:id="rId19"/>
  </p:handoutMasterIdLst>
  <p:sldIdLst>
    <p:sldId id="287" r:id="rId2"/>
    <p:sldId id="301" r:id="rId3"/>
    <p:sldId id="296" r:id="rId4"/>
    <p:sldId id="298" r:id="rId5"/>
    <p:sldId id="297" r:id="rId6"/>
    <p:sldId id="319" r:id="rId7"/>
    <p:sldId id="316" r:id="rId8"/>
    <p:sldId id="320" r:id="rId9"/>
    <p:sldId id="321" r:id="rId10"/>
    <p:sldId id="322" r:id="rId11"/>
    <p:sldId id="323" r:id="rId12"/>
    <p:sldId id="317" r:id="rId13"/>
    <p:sldId id="324" r:id="rId14"/>
    <p:sldId id="325" r:id="rId15"/>
    <p:sldId id="318" r:id="rId16"/>
    <p:sldId id="314" r:id="rId17"/>
  </p:sldIdLst>
  <p:sldSz cx="10058400" cy="7772400"/>
  <p:notesSz cx="7010400" cy="9296400"/>
  <p:defaultTextStyle>
    <a:lvl1pPr marL="0" algn="l" rtl="0" latinLnBrk="0">
      <a:defRPr sz="2000" kern="1200">
        <a:solidFill>
          <a:schemeClr val="tx1"/>
        </a:solidFill>
        <a:latin typeface="+mn-lt"/>
        <a:ea typeface="+mn-ea"/>
        <a:cs typeface="+mn-cs"/>
      </a:defRPr>
    </a:lvl1pPr>
    <a:lvl2pPr marL="509412" algn="l" rtl="0" latinLnBrk="0">
      <a:defRPr sz="2000" kern="1200">
        <a:solidFill>
          <a:schemeClr val="tx1"/>
        </a:solidFill>
        <a:latin typeface="+mn-lt"/>
        <a:ea typeface="+mn-ea"/>
        <a:cs typeface="+mn-cs"/>
      </a:defRPr>
    </a:lvl2pPr>
    <a:lvl3pPr marL="1018824" algn="l" rtl="0" latinLnBrk="0">
      <a:defRPr sz="2000" kern="1200">
        <a:solidFill>
          <a:schemeClr val="tx1"/>
        </a:solidFill>
        <a:latin typeface="+mn-lt"/>
        <a:ea typeface="+mn-ea"/>
        <a:cs typeface="+mn-cs"/>
      </a:defRPr>
    </a:lvl3pPr>
    <a:lvl4pPr marL="1528237" algn="l" rtl="0" latinLnBrk="0">
      <a:defRPr sz="2000" kern="1200">
        <a:solidFill>
          <a:schemeClr val="tx1"/>
        </a:solidFill>
        <a:latin typeface="+mn-lt"/>
        <a:ea typeface="+mn-ea"/>
        <a:cs typeface="+mn-cs"/>
      </a:defRPr>
    </a:lvl4pPr>
    <a:lvl5pPr marL="2037649" algn="l" rtl="0" latinLnBrk="0">
      <a:defRPr sz="2000" kern="1200">
        <a:solidFill>
          <a:schemeClr val="tx1"/>
        </a:solidFill>
        <a:latin typeface="+mn-lt"/>
        <a:ea typeface="+mn-ea"/>
        <a:cs typeface="+mn-cs"/>
      </a:defRPr>
    </a:lvl5pPr>
    <a:lvl6pPr marL="2547061" algn="l" rtl="0" latinLnBrk="0">
      <a:defRPr sz="2000" kern="1200">
        <a:solidFill>
          <a:schemeClr val="tx1"/>
        </a:solidFill>
        <a:latin typeface="+mn-lt"/>
        <a:ea typeface="+mn-ea"/>
        <a:cs typeface="+mn-cs"/>
      </a:defRPr>
    </a:lvl6pPr>
    <a:lvl7pPr marL="3056473" algn="l" rtl="0" latinLnBrk="0">
      <a:defRPr sz="2000" kern="1200">
        <a:solidFill>
          <a:schemeClr val="tx1"/>
        </a:solidFill>
        <a:latin typeface="+mn-lt"/>
        <a:ea typeface="+mn-ea"/>
        <a:cs typeface="+mn-cs"/>
      </a:defRPr>
    </a:lvl7pPr>
    <a:lvl8pPr marL="3565886" algn="l" rtl="0" latinLnBrk="0">
      <a:defRPr sz="2000" kern="1200">
        <a:solidFill>
          <a:schemeClr val="tx1"/>
        </a:solidFill>
        <a:latin typeface="+mn-lt"/>
        <a:ea typeface="+mn-ea"/>
        <a:cs typeface="+mn-cs"/>
      </a:defRPr>
    </a:lvl8pPr>
    <a:lvl9pPr marL="4075298" algn="l" rtl="0" latinLnBrk="0">
      <a:defRPr sz="20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1D21"/>
    <a:srgbClr val="00FFFF"/>
    <a:srgbClr val="FF00FF"/>
    <a:srgbClr val="FF7B00"/>
    <a:srgbClr val="641414"/>
    <a:srgbClr val="FFFF00"/>
    <a:srgbClr val="0000FF"/>
    <a:srgbClr val="00FF00"/>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261" autoAdjust="0"/>
  </p:normalViewPr>
  <p:slideViewPr>
    <p:cSldViewPr snapToGrid="0">
      <p:cViewPr varScale="1">
        <p:scale>
          <a:sx n="78" d="100"/>
          <a:sy n="78" d="100"/>
        </p:scale>
        <p:origin x="-1014" y="-84"/>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9" d="100"/>
          <a:sy n="99" d="100"/>
        </p:scale>
        <p:origin x="-31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2A5C8-D7D7-423C-A9DB-467176DF09B9}"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37133DDA-A2FB-422C-8295-544F265899C8}">
      <dgm:prSet/>
      <dgm:spPr>
        <a:solidFill>
          <a:schemeClr val="bg1"/>
        </a:solidFill>
        <a:ln>
          <a:solidFill>
            <a:schemeClr val="accent1"/>
          </a:solidFill>
        </a:ln>
        <a:effectLst>
          <a:outerShdw blurRad="50800" dist="38100" dir="2700000" algn="tl" rotWithShape="0">
            <a:prstClr val="black">
              <a:alpha val="40000"/>
            </a:prstClr>
          </a:outerShdw>
        </a:effectLst>
      </dgm:spPr>
      <dgm:t>
        <a:bodyPr/>
        <a:lstStyle/>
        <a:p>
          <a:pPr rtl="0"/>
          <a:r>
            <a:rPr lang="en-US" b="1" dirty="0" smtClean="0">
              <a:solidFill>
                <a:schemeClr val="accent1"/>
              </a:solidFill>
            </a:rPr>
            <a:t>Who Are We?</a:t>
          </a:r>
          <a:endParaRPr lang="en-US" b="1" dirty="0">
            <a:solidFill>
              <a:schemeClr val="accent1"/>
            </a:solidFill>
          </a:endParaRPr>
        </a:p>
      </dgm:t>
    </dgm:pt>
    <dgm:pt modelId="{848CC288-F9ED-42FB-B535-94088DC19725}" type="parTrans" cxnId="{0174D274-E259-4BF8-B4FD-120F34978463}">
      <dgm:prSet/>
      <dgm:spPr/>
      <dgm:t>
        <a:bodyPr/>
        <a:lstStyle/>
        <a:p>
          <a:endParaRPr lang="en-US"/>
        </a:p>
      </dgm:t>
    </dgm:pt>
    <dgm:pt modelId="{D506D463-4D26-46C9-BA7F-5A09EA8CDBA6}" type="sibTrans" cxnId="{0174D274-E259-4BF8-B4FD-120F34978463}">
      <dgm:prSet/>
      <dgm:spPr/>
      <dgm:t>
        <a:bodyPr/>
        <a:lstStyle/>
        <a:p>
          <a:endParaRPr lang="en-US"/>
        </a:p>
      </dgm:t>
    </dgm:pt>
    <dgm:pt modelId="{13E875BA-966B-4300-A7EB-ABD8B17B74BC}">
      <dgm:prSet/>
      <dgm:spPr>
        <a:effectLst>
          <a:outerShdw blurRad="50800" dist="38100" dir="2700000" algn="tl" rotWithShape="0">
            <a:prstClr val="black">
              <a:alpha val="40000"/>
            </a:prstClr>
          </a:outerShdw>
        </a:effectLst>
      </dgm:spPr>
      <dgm:t>
        <a:bodyPr/>
        <a:lstStyle/>
        <a:p>
          <a:pPr rtl="0"/>
          <a:r>
            <a:rPr lang="en-US" dirty="0" smtClean="0"/>
            <a:t>A Global Market</a:t>
          </a:r>
          <a:endParaRPr lang="en-US" dirty="0"/>
        </a:p>
      </dgm:t>
    </dgm:pt>
    <dgm:pt modelId="{AD19D9F6-C5E5-40F4-B1A9-453EC5D717E4}" type="parTrans" cxnId="{4151EA15-E688-4A03-92E9-36B98323C81F}">
      <dgm:prSet/>
      <dgm:spPr/>
      <dgm:t>
        <a:bodyPr/>
        <a:lstStyle/>
        <a:p>
          <a:endParaRPr lang="en-US"/>
        </a:p>
      </dgm:t>
    </dgm:pt>
    <dgm:pt modelId="{DA25777A-8C54-449B-BE31-5535E7B4BFD9}" type="sibTrans" cxnId="{4151EA15-E688-4A03-92E9-36B98323C81F}">
      <dgm:prSet/>
      <dgm:spPr/>
      <dgm:t>
        <a:bodyPr/>
        <a:lstStyle/>
        <a:p>
          <a:endParaRPr lang="en-US"/>
        </a:p>
      </dgm:t>
    </dgm:pt>
    <dgm:pt modelId="{3B7539F9-F196-47BE-961A-FC6CE7B45EA7}">
      <dgm:prSet/>
      <dgm:spPr>
        <a:effectLst>
          <a:outerShdw blurRad="50800" dist="38100" dir="2700000" algn="tl" rotWithShape="0">
            <a:prstClr val="black">
              <a:alpha val="40000"/>
            </a:prstClr>
          </a:outerShdw>
        </a:effectLst>
      </dgm:spPr>
      <dgm:t>
        <a:bodyPr/>
        <a:lstStyle/>
        <a:p>
          <a:pPr rtl="0"/>
          <a:r>
            <a:rPr lang="en-US" dirty="0" smtClean="0"/>
            <a:t>Clean &amp; Green</a:t>
          </a:r>
          <a:endParaRPr lang="en-US" dirty="0"/>
        </a:p>
      </dgm:t>
    </dgm:pt>
    <dgm:pt modelId="{49F12542-1490-48B1-94FC-34C8FC09BA8E}" type="parTrans" cxnId="{643AEE28-131A-4A8B-9678-97C5C0499C3F}">
      <dgm:prSet/>
      <dgm:spPr/>
      <dgm:t>
        <a:bodyPr/>
        <a:lstStyle/>
        <a:p>
          <a:endParaRPr lang="en-US"/>
        </a:p>
      </dgm:t>
    </dgm:pt>
    <dgm:pt modelId="{3965D067-41BA-4512-95E7-7C35C02686D1}" type="sibTrans" cxnId="{643AEE28-131A-4A8B-9678-97C5C0499C3F}">
      <dgm:prSet/>
      <dgm:spPr/>
      <dgm:t>
        <a:bodyPr/>
        <a:lstStyle/>
        <a:p>
          <a:endParaRPr lang="en-US"/>
        </a:p>
      </dgm:t>
    </dgm:pt>
    <dgm:pt modelId="{E97788C9-CF07-477D-8642-F2DC7CFA9C21}">
      <dgm:prSet/>
      <dgm:spPr>
        <a:effectLst>
          <a:outerShdw blurRad="50800" dist="38100" dir="2700000" algn="tl" rotWithShape="0">
            <a:prstClr val="black">
              <a:alpha val="40000"/>
            </a:prstClr>
          </a:outerShdw>
        </a:effectLst>
      </dgm:spPr>
      <dgm:t>
        <a:bodyPr/>
        <a:lstStyle/>
        <a:p>
          <a:pPr rtl="0"/>
          <a:r>
            <a:rPr lang="en-US" dirty="0" smtClean="0"/>
            <a:t>Questions?</a:t>
          </a:r>
          <a:endParaRPr lang="en-US" dirty="0"/>
        </a:p>
      </dgm:t>
    </dgm:pt>
    <dgm:pt modelId="{2566D251-C138-4CD6-9319-8D681162A589}" type="parTrans" cxnId="{60094B58-B332-47E3-83F5-56C452D1335A}">
      <dgm:prSet/>
      <dgm:spPr/>
      <dgm:t>
        <a:bodyPr/>
        <a:lstStyle/>
        <a:p>
          <a:endParaRPr lang="en-US"/>
        </a:p>
      </dgm:t>
    </dgm:pt>
    <dgm:pt modelId="{BAE7AA61-D4DF-4CFC-8F7C-530DDEF6420A}" type="sibTrans" cxnId="{60094B58-B332-47E3-83F5-56C452D1335A}">
      <dgm:prSet/>
      <dgm:spPr/>
      <dgm:t>
        <a:bodyPr/>
        <a:lstStyle/>
        <a:p>
          <a:endParaRPr lang="en-US"/>
        </a:p>
      </dgm:t>
    </dgm:pt>
    <dgm:pt modelId="{E63D0522-8E2D-4591-B186-CFBB0C3F4969}" type="pres">
      <dgm:prSet presAssocID="{3D82A5C8-D7D7-423C-A9DB-467176DF09B9}" presName="linearFlow" presStyleCnt="0">
        <dgm:presLayoutVars>
          <dgm:dir/>
          <dgm:resizeHandles val="exact"/>
        </dgm:presLayoutVars>
      </dgm:prSet>
      <dgm:spPr/>
      <dgm:t>
        <a:bodyPr/>
        <a:lstStyle/>
        <a:p>
          <a:endParaRPr lang="en-US"/>
        </a:p>
      </dgm:t>
    </dgm:pt>
    <dgm:pt modelId="{071D2EDE-1F5E-4760-820A-739AE4704889}" type="pres">
      <dgm:prSet presAssocID="{37133DDA-A2FB-422C-8295-544F265899C8}" presName="composite" presStyleCnt="0"/>
      <dgm:spPr/>
    </dgm:pt>
    <dgm:pt modelId="{34D4C117-1ACB-4095-9D0E-2478062CDD3D}" type="pres">
      <dgm:prSet presAssocID="{37133DDA-A2FB-422C-8295-544F265899C8}" presName="imgShp" presStyleLbl="fgImgPlace1" presStyleIdx="0" presStyleCnt="4"/>
      <dgm:spPr>
        <a:blipFill rotWithShape="0">
          <a:blip xmlns:r="http://schemas.openxmlformats.org/officeDocument/2006/relationships" r:embed="rId1"/>
          <a:stretch>
            <a:fillRect/>
          </a:stretch>
        </a:blipFill>
      </dgm:spPr>
    </dgm:pt>
    <dgm:pt modelId="{BE057D34-8451-43E0-9EB7-3D86C637CB7F}" type="pres">
      <dgm:prSet presAssocID="{37133DDA-A2FB-422C-8295-544F265899C8}" presName="txShp" presStyleLbl="node1" presStyleIdx="0" presStyleCnt="4">
        <dgm:presLayoutVars>
          <dgm:bulletEnabled val="1"/>
        </dgm:presLayoutVars>
      </dgm:prSet>
      <dgm:spPr/>
      <dgm:t>
        <a:bodyPr/>
        <a:lstStyle/>
        <a:p>
          <a:endParaRPr lang="en-US"/>
        </a:p>
      </dgm:t>
    </dgm:pt>
    <dgm:pt modelId="{66903AC5-4728-43F0-BFAB-D58516F2B61B}" type="pres">
      <dgm:prSet presAssocID="{D506D463-4D26-46C9-BA7F-5A09EA8CDBA6}" presName="spacing" presStyleCnt="0"/>
      <dgm:spPr/>
    </dgm:pt>
    <dgm:pt modelId="{DF9B529F-A7D2-4EF6-A71C-11F1DD0DB4E8}" type="pres">
      <dgm:prSet presAssocID="{13E875BA-966B-4300-A7EB-ABD8B17B74BC}" presName="composite" presStyleCnt="0"/>
      <dgm:spPr/>
    </dgm:pt>
    <dgm:pt modelId="{AE51067F-F442-4EF9-B3E6-36A88AD59116}" type="pres">
      <dgm:prSet presAssocID="{13E875BA-966B-4300-A7EB-ABD8B17B74BC}" presName="imgShp" presStyleLbl="fgImgPlace1" presStyleIdx="1" presStyleCnt="4"/>
      <dgm:spPr>
        <a:blipFill rotWithShape="0">
          <a:blip xmlns:r="http://schemas.openxmlformats.org/officeDocument/2006/relationships" r:embed="rId1"/>
          <a:stretch>
            <a:fillRect/>
          </a:stretch>
        </a:blipFill>
      </dgm:spPr>
    </dgm:pt>
    <dgm:pt modelId="{2F3B7347-0E27-4FA9-9340-6055A37B7A0A}" type="pres">
      <dgm:prSet presAssocID="{13E875BA-966B-4300-A7EB-ABD8B17B74BC}" presName="txShp" presStyleLbl="node1" presStyleIdx="1" presStyleCnt="4">
        <dgm:presLayoutVars>
          <dgm:bulletEnabled val="1"/>
        </dgm:presLayoutVars>
      </dgm:prSet>
      <dgm:spPr/>
      <dgm:t>
        <a:bodyPr/>
        <a:lstStyle/>
        <a:p>
          <a:endParaRPr lang="en-US"/>
        </a:p>
      </dgm:t>
    </dgm:pt>
    <dgm:pt modelId="{E2B216C1-B65B-4370-8F2E-8FAB4321707C}" type="pres">
      <dgm:prSet presAssocID="{DA25777A-8C54-449B-BE31-5535E7B4BFD9}" presName="spacing" presStyleCnt="0"/>
      <dgm:spPr/>
    </dgm:pt>
    <dgm:pt modelId="{A909128D-8928-4D5A-9804-E9F68946FCE2}" type="pres">
      <dgm:prSet presAssocID="{3B7539F9-F196-47BE-961A-FC6CE7B45EA7}" presName="composite" presStyleCnt="0"/>
      <dgm:spPr/>
    </dgm:pt>
    <dgm:pt modelId="{3201E27D-9D2B-482C-B560-76E6B86FD4D6}" type="pres">
      <dgm:prSet presAssocID="{3B7539F9-F196-47BE-961A-FC6CE7B45EA7}" presName="imgShp" presStyleLbl="fgImgPlace1" presStyleIdx="2" presStyleCnt="4"/>
      <dgm:spPr>
        <a:blipFill rotWithShape="0">
          <a:blip xmlns:r="http://schemas.openxmlformats.org/officeDocument/2006/relationships" r:embed="rId1"/>
          <a:stretch>
            <a:fillRect/>
          </a:stretch>
        </a:blipFill>
      </dgm:spPr>
    </dgm:pt>
    <dgm:pt modelId="{C79D8983-7D15-4FCD-8502-C320974577EF}" type="pres">
      <dgm:prSet presAssocID="{3B7539F9-F196-47BE-961A-FC6CE7B45EA7}" presName="txShp" presStyleLbl="node1" presStyleIdx="2" presStyleCnt="4">
        <dgm:presLayoutVars>
          <dgm:bulletEnabled val="1"/>
        </dgm:presLayoutVars>
      </dgm:prSet>
      <dgm:spPr/>
      <dgm:t>
        <a:bodyPr/>
        <a:lstStyle/>
        <a:p>
          <a:endParaRPr lang="en-US"/>
        </a:p>
      </dgm:t>
    </dgm:pt>
    <dgm:pt modelId="{4162E91B-EB5E-4627-8C5D-0FA9D2CC305C}" type="pres">
      <dgm:prSet presAssocID="{3965D067-41BA-4512-95E7-7C35C02686D1}" presName="spacing" presStyleCnt="0"/>
      <dgm:spPr/>
    </dgm:pt>
    <dgm:pt modelId="{C0ED2874-9060-46EE-959C-AAB281A747EF}" type="pres">
      <dgm:prSet presAssocID="{E97788C9-CF07-477D-8642-F2DC7CFA9C21}" presName="composite" presStyleCnt="0"/>
      <dgm:spPr/>
    </dgm:pt>
    <dgm:pt modelId="{309F1181-B8E8-4AC6-BB35-E4544570919D}" type="pres">
      <dgm:prSet presAssocID="{E97788C9-CF07-477D-8642-F2DC7CFA9C21}" presName="imgShp" presStyleLbl="fgImgPlace1" presStyleIdx="3" presStyleCnt="4"/>
      <dgm:spPr>
        <a:blipFill rotWithShape="0">
          <a:blip xmlns:r="http://schemas.openxmlformats.org/officeDocument/2006/relationships" r:embed="rId1"/>
          <a:stretch>
            <a:fillRect/>
          </a:stretch>
        </a:blipFill>
      </dgm:spPr>
    </dgm:pt>
    <dgm:pt modelId="{1EC1D329-13D4-4A26-B5A8-8C3439C0B9D6}" type="pres">
      <dgm:prSet presAssocID="{E97788C9-CF07-477D-8642-F2DC7CFA9C21}" presName="txShp" presStyleLbl="node1" presStyleIdx="3" presStyleCnt="4">
        <dgm:presLayoutVars>
          <dgm:bulletEnabled val="1"/>
        </dgm:presLayoutVars>
      </dgm:prSet>
      <dgm:spPr/>
      <dgm:t>
        <a:bodyPr/>
        <a:lstStyle/>
        <a:p>
          <a:endParaRPr lang="en-US"/>
        </a:p>
      </dgm:t>
    </dgm:pt>
  </dgm:ptLst>
  <dgm:cxnLst>
    <dgm:cxn modelId="{4151EA15-E688-4A03-92E9-36B98323C81F}" srcId="{3D82A5C8-D7D7-423C-A9DB-467176DF09B9}" destId="{13E875BA-966B-4300-A7EB-ABD8B17B74BC}" srcOrd="1" destOrd="0" parTransId="{AD19D9F6-C5E5-40F4-B1A9-453EC5D717E4}" sibTransId="{DA25777A-8C54-449B-BE31-5535E7B4BFD9}"/>
    <dgm:cxn modelId="{7FE9AFE4-6CEC-4813-B0F6-8F032DD99E71}" type="presOf" srcId="{13E875BA-966B-4300-A7EB-ABD8B17B74BC}" destId="{2F3B7347-0E27-4FA9-9340-6055A37B7A0A}" srcOrd="0" destOrd="0" presId="urn:microsoft.com/office/officeart/2005/8/layout/vList3#2"/>
    <dgm:cxn modelId="{5A52C2EE-3B9B-4786-B4EC-27B360BF1837}" type="presOf" srcId="{E97788C9-CF07-477D-8642-F2DC7CFA9C21}" destId="{1EC1D329-13D4-4A26-B5A8-8C3439C0B9D6}" srcOrd="0" destOrd="0" presId="urn:microsoft.com/office/officeart/2005/8/layout/vList3#2"/>
    <dgm:cxn modelId="{0174D274-E259-4BF8-B4FD-120F34978463}" srcId="{3D82A5C8-D7D7-423C-A9DB-467176DF09B9}" destId="{37133DDA-A2FB-422C-8295-544F265899C8}" srcOrd="0" destOrd="0" parTransId="{848CC288-F9ED-42FB-B535-94088DC19725}" sibTransId="{D506D463-4D26-46C9-BA7F-5A09EA8CDBA6}"/>
    <dgm:cxn modelId="{60094B58-B332-47E3-83F5-56C452D1335A}" srcId="{3D82A5C8-D7D7-423C-A9DB-467176DF09B9}" destId="{E97788C9-CF07-477D-8642-F2DC7CFA9C21}" srcOrd="3" destOrd="0" parTransId="{2566D251-C138-4CD6-9319-8D681162A589}" sibTransId="{BAE7AA61-D4DF-4CFC-8F7C-530DDEF6420A}"/>
    <dgm:cxn modelId="{8FE546DD-1031-428C-8159-B171A67F54EB}" type="presOf" srcId="{3B7539F9-F196-47BE-961A-FC6CE7B45EA7}" destId="{C79D8983-7D15-4FCD-8502-C320974577EF}" srcOrd="0" destOrd="0" presId="urn:microsoft.com/office/officeart/2005/8/layout/vList3#2"/>
    <dgm:cxn modelId="{643AEE28-131A-4A8B-9678-97C5C0499C3F}" srcId="{3D82A5C8-D7D7-423C-A9DB-467176DF09B9}" destId="{3B7539F9-F196-47BE-961A-FC6CE7B45EA7}" srcOrd="2" destOrd="0" parTransId="{49F12542-1490-48B1-94FC-34C8FC09BA8E}" sibTransId="{3965D067-41BA-4512-95E7-7C35C02686D1}"/>
    <dgm:cxn modelId="{918969D9-0C62-4DC8-B054-E1931B97E211}" type="presOf" srcId="{3D82A5C8-D7D7-423C-A9DB-467176DF09B9}" destId="{E63D0522-8E2D-4591-B186-CFBB0C3F4969}" srcOrd="0" destOrd="0" presId="urn:microsoft.com/office/officeart/2005/8/layout/vList3#2"/>
    <dgm:cxn modelId="{39316345-EA4A-4D4A-AFDA-3CCFD50A723E}" type="presOf" srcId="{37133DDA-A2FB-422C-8295-544F265899C8}" destId="{BE057D34-8451-43E0-9EB7-3D86C637CB7F}" srcOrd="0" destOrd="0" presId="urn:microsoft.com/office/officeart/2005/8/layout/vList3#2"/>
    <dgm:cxn modelId="{3FE9B3D6-43B0-4BCA-A4AF-54AC72957F82}" type="presParOf" srcId="{E63D0522-8E2D-4591-B186-CFBB0C3F4969}" destId="{071D2EDE-1F5E-4760-820A-739AE4704889}" srcOrd="0" destOrd="0" presId="urn:microsoft.com/office/officeart/2005/8/layout/vList3#2"/>
    <dgm:cxn modelId="{2FF04945-34A6-4035-B588-CA21A2C9E3AD}" type="presParOf" srcId="{071D2EDE-1F5E-4760-820A-739AE4704889}" destId="{34D4C117-1ACB-4095-9D0E-2478062CDD3D}" srcOrd="0" destOrd="0" presId="urn:microsoft.com/office/officeart/2005/8/layout/vList3#2"/>
    <dgm:cxn modelId="{B35C9CEE-E166-4059-92BC-AEE4C9739BCE}" type="presParOf" srcId="{071D2EDE-1F5E-4760-820A-739AE4704889}" destId="{BE057D34-8451-43E0-9EB7-3D86C637CB7F}" srcOrd="1" destOrd="0" presId="urn:microsoft.com/office/officeart/2005/8/layout/vList3#2"/>
    <dgm:cxn modelId="{3362AAE2-B15B-4488-B1E3-329CFF5EB126}" type="presParOf" srcId="{E63D0522-8E2D-4591-B186-CFBB0C3F4969}" destId="{66903AC5-4728-43F0-BFAB-D58516F2B61B}" srcOrd="1" destOrd="0" presId="urn:microsoft.com/office/officeart/2005/8/layout/vList3#2"/>
    <dgm:cxn modelId="{824C3816-74B3-488D-B885-E50DBD8CB63B}" type="presParOf" srcId="{E63D0522-8E2D-4591-B186-CFBB0C3F4969}" destId="{DF9B529F-A7D2-4EF6-A71C-11F1DD0DB4E8}" srcOrd="2" destOrd="0" presId="urn:microsoft.com/office/officeart/2005/8/layout/vList3#2"/>
    <dgm:cxn modelId="{A5313123-262C-4F68-9177-17D6E5A59F00}" type="presParOf" srcId="{DF9B529F-A7D2-4EF6-A71C-11F1DD0DB4E8}" destId="{AE51067F-F442-4EF9-B3E6-36A88AD59116}" srcOrd="0" destOrd="0" presId="urn:microsoft.com/office/officeart/2005/8/layout/vList3#2"/>
    <dgm:cxn modelId="{BEF624F6-A4B6-48F3-86E6-DA7F3CF615D6}" type="presParOf" srcId="{DF9B529F-A7D2-4EF6-A71C-11F1DD0DB4E8}" destId="{2F3B7347-0E27-4FA9-9340-6055A37B7A0A}" srcOrd="1" destOrd="0" presId="urn:microsoft.com/office/officeart/2005/8/layout/vList3#2"/>
    <dgm:cxn modelId="{1E2C689F-5029-423F-BC50-035262A75F74}" type="presParOf" srcId="{E63D0522-8E2D-4591-B186-CFBB0C3F4969}" destId="{E2B216C1-B65B-4370-8F2E-8FAB4321707C}" srcOrd="3" destOrd="0" presId="urn:microsoft.com/office/officeart/2005/8/layout/vList3#2"/>
    <dgm:cxn modelId="{747639C6-77B3-4946-BBE9-D227A1DDECC9}" type="presParOf" srcId="{E63D0522-8E2D-4591-B186-CFBB0C3F4969}" destId="{A909128D-8928-4D5A-9804-E9F68946FCE2}" srcOrd="4" destOrd="0" presId="urn:microsoft.com/office/officeart/2005/8/layout/vList3#2"/>
    <dgm:cxn modelId="{92A91A5E-5BD7-47B5-923F-370BB04A7B18}" type="presParOf" srcId="{A909128D-8928-4D5A-9804-E9F68946FCE2}" destId="{3201E27D-9D2B-482C-B560-76E6B86FD4D6}" srcOrd="0" destOrd="0" presId="urn:microsoft.com/office/officeart/2005/8/layout/vList3#2"/>
    <dgm:cxn modelId="{0D56562C-6511-46BB-ABA7-94A168EBCBBD}" type="presParOf" srcId="{A909128D-8928-4D5A-9804-E9F68946FCE2}" destId="{C79D8983-7D15-4FCD-8502-C320974577EF}" srcOrd="1" destOrd="0" presId="urn:microsoft.com/office/officeart/2005/8/layout/vList3#2"/>
    <dgm:cxn modelId="{E1400E45-A38B-4A15-8FB8-DC45A843F0EE}" type="presParOf" srcId="{E63D0522-8E2D-4591-B186-CFBB0C3F4969}" destId="{4162E91B-EB5E-4627-8C5D-0FA9D2CC305C}" srcOrd="5" destOrd="0" presId="urn:microsoft.com/office/officeart/2005/8/layout/vList3#2"/>
    <dgm:cxn modelId="{D7E0D663-5896-4EE0-A9FB-F3F5DD9DCF79}" type="presParOf" srcId="{E63D0522-8E2D-4591-B186-CFBB0C3F4969}" destId="{C0ED2874-9060-46EE-959C-AAB281A747EF}" srcOrd="6" destOrd="0" presId="urn:microsoft.com/office/officeart/2005/8/layout/vList3#2"/>
    <dgm:cxn modelId="{34210B84-75AC-41AB-B21D-3BE945D442AD}" type="presParOf" srcId="{C0ED2874-9060-46EE-959C-AAB281A747EF}" destId="{309F1181-B8E8-4AC6-BB35-E4544570919D}" srcOrd="0" destOrd="0" presId="urn:microsoft.com/office/officeart/2005/8/layout/vList3#2"/>
    <dgm:cxn modelId="{9EEDEB8A-B750-49E1-AB1F-2E63D1BED95A}" type="presParOf" srcId="{C0ED2874-9060-46EE-959C-AAB281A747EF}" destId="{1EC1D329-13D4-4A26-B5A8-8C3439C0B9D6}"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2A5C8-D7D7-423C-A9DB-467176DF09B9}"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37133DDA-A2FB-422C-8295-544F265899C8}">
      <dgm:prSet/>
      <dgm:spPr>
        <a:solidFill>
          <a:srgbClr val="A21D21"/>
        </a:solidFill>
      </dgm:spPr>
      <dgm:t>
        <a:bodyPr/>
        <a:lstStyle/>
        <a:p>
          <a:pPr rtl="0"/>
          <a:r>
            <a:rPr lang="en-US" b="0" dirty="0" smtClean="0">
              <a:solidFill>
                <a:schemeClr val="bg1"/>
              </a:solidFill>
            </a:rPr>
            <a:t>Who Are We?</a:t>
          </a:r>
          <a:endParaRPr lang="en-US" b="0" dirty="0">
            <a:solidFill>
              <a:schemeClr val="bg1"/>
            </a:solidFill>
          </a:endParaRPr>
        </a:p>
      </dgm:t>
    </dgm:pt>
    <dgm:pt modelId="{848CC288-F9ED-42FB-B535-94088DC19725}" type="parTrans" cxnId="{0174D274-E259-4BF8-B4FD-120F34978463}">
      <dgm:prSet/>
      <dgm:spPr/>
      <dgm:t>
        <a:bodyPr/>
        <a:lstStyle/>
        <a:p>
          <a:endParaRPr lang="en-US"/>
        </a:p>
      </dgm:t>
    </dgm:pt>
    <dgm:pt modelId="{D506D463-4D26-46C9-BA7F-5A09EA8CDBA6}" type="sibTrans" cxnId="{0174D274-E259-4BF8-B4FD-120F34978463}">
      <dgm:prSet/>
      <dgm:spPr/>
      <dgm:t>
        <a:bodyPr/>
        <a:lstStyle/>
        <a:p>
          <a:endParaRPr lang="en-US"/>
        </a:p>
      </dgm:t>
    </dgm:pt>
    <dgm:pt modelId="{13E875BA-966B-4300-A7EB-ABD8B17B74BC}">
      <dgm:prSet/>
      <dgm:spPr>
        <a:solidFill>
          <a:schemeClr val="bg1"/>
        </a:solidFill>
        <a:ln>
          <a:solidFill>
            <a:srgbClr val="A21D21"/>
          </a:solidFill>
        </a:ln>
      </dgm:spPr>
      <dgm:t>
        <a:bodyPr/>
        <a:lstStyle/>
        <a:p>
          <a:pPr rtl="0"/>
          <a:r>
            <a:rPr lang="en-US" b="1" dirty="0" smtClean="0">
              <a:solidFill>
                <a:srgbClr val="A21D21"/>
              </a:solidFill>
            </a:rPr>
            <a:t>A Global Market</a:t>
          </a:r>
          <a:endParaRPr lang="en-US" b="1" dirty="0">
            <a:solidFill>
              <a:srgbClr val="A21D21"/>
            </a:solidFill>
          </a:endParaRPr>
        </a:p>
      </dgm:t>
    </dgm:pt>
    <dgm:pt modelId="{AD19D9F6-C5E5-40F4-B1A9-453EC5D717E4}" type="parTrans" cxnId="{4151EA15-E688-4A03-92E9-36B98323C81F}">
      <dgm:prSet/>
      <dgm:spPr/>
      <dgm:t>
        <a:bodyPr/>
        <a:lstStyle/>
        <a:p>
          <a:endParaRPr lang="en-US"/>
        </a:p>
      </dgm:t>
    </dgm:pt>
    <dgm:pt modelId="{DA25777A-8C54-449B-BE31-5535E7B4BFD9}" type="sibTrans" cxnId="{4151EA15-E688-4A03-92E9-36B98323C81F}">
      <dgm:prSet/>
      <dgm:spPr/>
      <dgm:t>
        <a:bodyPr/>
        <a:lstStyle/>
        <a:p>
          <a:endParaRPr lang="en-US"/>
        </a:p>
      </dgm:t>
    </dgm:pt>
    <dgm:pt modelId="{3B7539F9-F196-47BE-961A-FC6CE7B45EA7}">
      <dgm:prSet/>
      <dgm:spPr/>
      <dgm:t>
        <a:bodyPr/>
        <a:lstStyle/>
        <a:p>
          <a:pPr rtl="0"/>
          <a:r>
            <a:rPr lang="en-US" dirty="0" smtClean="0"/>
            <a:t>Clean &amp; Green</a:t>
          </a:r>
          <a:endParaRPr lang="en-US" dirty="0"/>
        </a:p>
      </dgm:t>
    </dgm:pt>
    <dgm:pt modelId="{49F12542-1490-48B1-94FC-34C8FC09BA8E}" type="parTrans" cxnId="{643AEE28-131A-4A8B-9678-97C5C0499C3F}">
      <dgm:prSet/>
      <dgm:spPr/>
      <dgm:t>
        <a:bodyPr/>
        <a:lstStyle/>
        <a:p>
          <a:endParaRPr lang="en-US"/>
        </a:p>
      </dgm:t>
    </dgm:pt>
    <dgm:pt modelId="{3965D067-41BA-4512-95E7-7C35C02686D1}" type="sibTrans" cxnId="{643AEE28-131A-4A8B-9678-97C5C0499C3F}">
      <dgm:prSet/>
      <dgm:spPr/>
      <dgm:t>
        <a:bodyPr/>
        <a:lstStyle/>
        <a:p>
          <a:endParaRPr lang="en-US"/>
        </a:p>
      </dgm:t>
    </dgm:pt>
    <dgm:pt modelId="{E97788C9-CF07-477D-8642-F2DC7CFA9C21}">
      <dgm:prSet/>
      <dgm:spPr/>
      <dgm:t>
        <a:bodyPr/>
        <a:lstStyle/>
        <a:p>
          <a:pPr rtl="0"/>
          <a:r>
            <a:rPr lang="en-US" dirty="0" smtClean="0"/>
            <a:t>Questions?</a:t>
          </a:r>
          <a:endParaRPr lang="en-US" dirty="0"/>
        </a:p>
      </dgm:t>
    </dgm:pt>
    <dgm:pt modelId="{2566D251-C138-4CD6-9319-8D681162A589}" type="parTrans" cxnId="{60094B58-B332-47E3-83F5-56C452D1335A}">
      <dgm:prSet/>
      <dgm:spPr/>
      <dgm:t>
        <a:bodyPr/>
        <a:lstStyle/>
        <a:p>
          <a:endParaRPr lang="en-US"/>
        </a:p>
      </dgm:t>
    </dgm:pt>
    <dgm:pt modelId="{BAE7AA61-D4DF-4CFC-8F7C-530DDEF6420A}" type="sibTrans" cxnId="{60094B58-B332-47E3-83F5-56C452D1335A}">
      <dgm:prSet/>
      <dgm:spPr/>
      <dgm:t>
        <a:bodyPr/>
        <a:lstStyle/>
        <a:p>
          <a:endParaRPr lang="en-US"/>
        </a:p>
      </dgm:t>
    </dgm:pt>
    <dgm:pt modelId="{E63D0522-8E2D-4591-B186-CFBB0C3F4969}" type="pres">
      <dgm:prSet presAssocID="{3D82A5C8-D7D7-423C-A9DB-467176DF09B9}" presName="linearFlow" presStyleCnt="0">
        <dgm:presLayoutVars>
          <dgm:dir/>
          <dgm:resizeHandles val="exact"/>
        </dgm:presLayoutVars>
      </dgm:prSet>
      <dgm:spPr/>
      <dgm:t>
        <a:bodyPr/>
        <a:lstStyle/>
        <a:p>
          <a:endParaRPr lang="en-US"/>
        </a:p>
      </dgm:t>
    </dgm:pt>
    <dgm:pt modelId="{071D2EDE-1F5E-4760-820A-739AE4704889}" type="pres">
      <dgm:prSet presAssocID="{37133DDA-A2FB-422C-8295-544F265899C8}" presName="composite" presStyleCnt="0"/>
      <dgm:spPr/>
      <dgm:t>
        <a:bodyPr/>
        <a:lstStyle/>
        <a:p>
          <a:endParaRPr lang="en-US"/>
        </a:p>
      </dgm:t>
    </dgm:pt>
    <dgm:pt modelId="{34D4C117-1ACB-4095-9D0E-2478062CDD3D}" type="pres">
      <dgm:prSet presAssocID="{37133DDA-A2FB-422C-8295-544F265899C8}"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BE057D34-8451-43E0-9EB7-3D86C637CB7F}" type="pres">
      <dgm:prSet presAssocID="{37133DDA-A2FB-422C-8295-544F265899C8}" presName="txShp" presStyleLbl="node1" presStyleIdx="0" presStyleCnt="4">
        <dgm:presLayoutVars>
          <dgm:bulletEnabled val="1"/>
        </dgm:presLayoutVars>
      </dgm:prSet>
      <dgm:spPr/>
      <dgm:t>
        <a:bodyPr/>
        <a:lstStyle/>
        <a:p>
          <a:endParaRPr lang="en-US"/>
        </a:p>
      </dgm:t>
    </dgm:pt>
    <dgm:pt modelId="{66903AC5-4728-43F0-BFAB-D58516F2B61B}" type="pres">
      <dgm:prSet presAssocID="{D506D463-4D26-46C9-BA7F-5A09EA8CDBA6}" presName="spacing" presStyleCnt="0"/>
      <dgm:spPr/>
      <dgm:t>
        <a:bodyPr/>
        <a:lstStyle/>
        <a:p>
          <a:endParaRPr lang="en-US"/>
        </a:p>
      </dgm:t>
    </dgm:pt>
    <dgm:pt modelId="{DF9B529F-A7D2-4EF6-A71C-11F1DD0DB4E8}" type="pres">
      <dgm:prSet presAssocID="{13E875BA-966B-4300-A7EB-ABD8B17B74BC}" presName="composite" presStyleCnt="0"/>
      <dgm:spPr/>
      <dgm:t>
        <a:bodyPr/>
        <a:lstStyle/>
        <a:p>
          <a:endParaRPr lang="en-US"/>
        </a:p>
      </dgm:t>
    </dgm:pt>
    <dgm:pt modelId="{AE51067F-F442-4EF9-B3E6-36A88AD59116}" type="pres">
      <dgm:prSet presAssocID="{13E875BA-966B-4300-A7EB-ABD8B17B74BC}" presName="imgShp" presStyleLbl="fgImgPlace1" presStyleIdx="1" presStyleCnt="4"/>
      <dgm:spPr>
        <a:blipFill rotWithShape="0">
          <a:blip xmlns:r="http://schemas.openxmlformats.org/officeDocument/2006/relationships" r:embed="rId1"/>
          <a:stretch>
            <a:fillRect/>
          </a:stretch>
        </a:blipFill>
      </dgm:spPr>
      <dgm:t>
        <a:bodyPr/>
        <a:lstStyle/>
        <a:p>
          <a:endParaRPr lang="en-US"/>
        </a:p>
      </dgm:t>
    </dgm:pt>
    <dgm:pt modelId="{2F3B7347-0E27-4FA9-9340-6055A37B7A0A}" type="pres">
      <dgm:prSet presAssocID="{13E875BA-966B-4300-A7EB-ABD8B17B74BC}" presName="txShp" presStyleLbl="node1" presStyleIdx="1" presStyleCnt="4">
        <dgm:presLayoutVars>
          <dgm:bulletEnabled val="1"/>
        </dgm:presLayoutVars>
      </dgm:prSet>
      <dgm:spPr/>
      <dgm:t>
        <a:bodyPr/>
        <a:lstStyle/>
        <a:p>
          <a:endParaRPr lang="en-US"/>
        </a:p>
      </dgm:t>
    </dgm:pt>
    <dgm:pt modelId="{E2B216C1-B65B-4370-8F2E-8FAB4321707C}" type="pres">
      <dgm:prSet presAssocID="{DA25777A-8C54-449B-BE31-5535E7B4BFD9}" presName="spacing" presStyleCnt="0"/>
      <dgm:spPr/>
      <dgm:t>
        <a:bodyPr/>
        <a:lstStyle/>
        <a:p>
          <a:endParaRPr lang="en-US"/>
        </a:p>
      </dgm:t>
    </dgm:pt>
    <dgm:pt modelId="{A909128D-8928-4D5A-9804-E9F68946FCE2}" type="pres">
      <dgm:prSet presAssocID="{3B7539F9-F196-47BE-961A-FC6CE7B45EA7}" presName="composite" presStyleCnt="0"/>
      <dgm:spPr/>
      <dgm:t>
        <a:bodyPr/>
        <a:lstStyle/>
        <a:p>
          <a:endParaRPr lang="en-US"/>
        </a:p>
      </dgm:t>
    </dgm:pt>
    <dgm:pt modelId="{3201E27D-9D2B-482C-B560-76E6B86FD4D6}" type="pres">
      <dgm:prSet presAssocID="{3B7539F9-F196-47BE-961A-FC6CE7B45EA7}" presName="imgShp" presStyleLbl="fgImgPlace1" presStyleIdx="2" presStyleCnt="4"/>
      <dgm:spPr>
        <a:blipFill rotWithShape="0">
          <a:blip xmlns:r="http://schemas.openxmlformats.org/officeDocument/2006/relationships" r:embed="rId1"/>
          <a:stretch>
            <a:fillRect/>
          </a:stretch>
        </a:blipFill>
      </dgm:spPr>
      <dgm:t>
        <a:bodyPr/>
        <a:lstStyle/>
        <a:p>
          <a:endParaRPr lang="en-US"/>
        </a:p>
      </dgm:t>
    </dgm:pt>
    <dgm:pt modelId="{C79D8983-7D15-4FCD-8502-C320974577EF}" type="pres">
      <dgm:prSet presAssocID="{3B7539F9-F196-47BE-961A-FC6CE7B45EA7}" presName="txShp" presStyleLbl="node1" presStyleIdx="2" presStyleCnt="4">
        <dgm:presLayoutVars>
          <dgm:bulletEnabled val="1"/>
        </dgm:presLayoutVars>
      </dgm:prSet>
      <dgm:spPr/>
      <dgm:t>
        <a:bodyPr/>
        <a:lstStyle/>
        <a:p>
          <a:endParaRPr lang="en-US"/>
        </a:p>
      </dgm:t>
    </dgm:pt>
    <dgm:pt modelId="{4162E91B-EB5E-4627-8C5D-0FA9D2CC305C}" type="pres">
      <dgm:prSet presAssocID="{3965D067-41BA-4512-95E7-7C35C02686D1}" presName="spacing" presStyleCnt="0"/>
      <dgm:spPr/>
      <dgm:t>
        <a:bodyPr/>
        <a:lstStyle/>
        <a:p>
          <a:endParaRPr lang="en-US"/>
        </a:p>
      </dgm:t>
    </dgm:pt>
    <dgm:pt modelId="{C0ED2874-9060-46EE-959C-AAB281A747EF}" type="pres">
      <dgm:prSet presAssocID="{E97788C9-CF07-477D-8642-F2DC7CFA9C21}" presName="composite" presStyleCnt="0"/>
      <dgm:spPr/>
      <dgm:t>
        <a:bodyPr/>
        <a:lstStyle/>
        <a:p>
          <a:endParaRPr lang="en-US"/>
        </a:p>
      </dgm:t>
    </dgm:pt>
    <dgm:pt modelId="{309F1181-B8E8-4AC6-BB35-E4544570919D}" type="pres">
      <dgm:prSet presAssocID="{E97788C9-CF07-477D-8642-F2DC7CFA9C21}" presName="imgShp" presStyleLbl="fgImgPlace1" presStyleIdx="3" presStyleCnt="4"/>
      <dgm:spPr>
        <a:blipFill rotWithShape="0">
          <a:blip xmlns:r="http://schemas.openxmlformats.org/officeDocument/2006/relationships" r:embed="rId1"/>
          <a:stretch>
            <a:fillRect/>
          </a:stretch>
        </a:blipFill>
      </dgm:spPr>
      <dgm:t>
        <a:bodyPr/>
        <a:lstStyle/>
        <a:p>
          <a:endParaRPr lang="en-US"/>
        </a:p>
      </dgm:t>
    </dgm:pt>
    <dgm:pt modelId="{1EC1D329-13D4-4A26-B5A8-8C3439C0B9D6}" type="pres">
      <dgm:prSet presAssocID="{E97788C9-CF07-477D-8642-F2DC7CFA9C21}" presName="txShp" presStyleLbl="node1" presStyleIdx="3" presStyleCnt="4">
        <dgm:presLayoutVars>
          <dgm:bulletEnabled val="1"/>
        </dgm:presLayoutVars>
      </dgm:prSet>
      <dgm:spPr/>
      <dgm:t>
        <a:bodyPr/>
        <a:lstStyle/>
        <a:p>
          <a:endParaRPr lang="en-US"/>
        </a:p>
      </dgm:t>
    </dgm:pt>
  </dgm:ptLst>
  <dgm:cxnLst>
    <dgm:cxn modelId="{77765F19-651C-4D48-AD33-4A71498188A5}" type="presOf" srcId="{37133DDA-A2FB-422C-8295-544F265899C8}" destId="{BE057D34-8451-43E0-9EB7-3D86C637CB7F}" srcOrd="0" destOrd="0" presId="urn:microsoft.com/office/officeart/2005/8/layout/vList3#2"/>
    <dgm:cxn modelId="{4151EA15-E688-4A03-92E9-36B98323C81F}" srcId="{3D82A5C8-D7D7-423C-A9DB-467176DF09B9}" destId="{13E875BA-966B-4300-A7EB-ABD8B17B74BC}" srcOrd="1" destOrd="0" parTransId="{AD19D9F6-C5E5-40F4-B1A9-453EC5D717E4}" sibTransId="{DA25777A-8C54-449B-BE31-5535E7B4BFD9}"/>
    <dgm:cxn modelId="{6F03BB5B-4576-8640-90DB-F4BCA6810F54}" type="presOf" srcId="{E97788C9-CF07-477D-8642-F2DC7CFA9C21}" destId="{1EC1D329-13D4-4A26-B5A8-8C3439C0B9D6}" srcOrd="0" destOrd="0" presId="urn:microsoft.com/office/officeart/2005/8/layout/vList3#2"/>
    <dgm:cxn modelId="{60094B58-B332-47E3-83F5-56C452D1335A}" srcId="{3D82A5C8-D7D7-423C-A9DB-467176DF09B9}" destId="{E97788C9-CF07-477D-8642-F2DC7CFA9C21}" srcOrd="3" destOrd="0" parTransId="{2566D251-C138-4CD6-9319-8D681162A589}" sibTransId="{BAE7AA61-D4DF-4CFC-8F7C-530DDEF6420A}"/>
    <dgm:cxn modelId="{0174D274-E259-4BF8-B4FD-120F34978463}" srcId="{3D82A5C8-D7D7-423C-A9DB-467176DF09B9}" destId="{37133DDA-A2FB-422C-8295-544F265899C8}" srcOrd="0" destOrd="0" parTransId="{848CC288-F9ED-42FB-B535-94088DC19725}" sibTransId="{D506D463-4D26-46C9-BA7F-5A09EA8CDBA6}"/>
    <dgm:cxn modelId="{643AEE28-131A-4A8B-9678-97C5C0499C3F}" srcId="{3D82A5C8-D7D7-423C-A9DB-467176DF09B9}" destId="{3B7539F9-F196-47BE-961A-FC6CE7B45EA7}" srcOrd="2" destOrd="0" parTransId="{49F12542-1490-48B1-94FC-34C8FC09BA8E}" sibTransId="{3965D067-41BA-4512-95E7-7C35C02686D1}"/>
    <dgm:cxn modelId="{2800A801-DEA4-4341-BFAA-0AE06D98C276}" type="presOf" srcId="{3D82A5C8-D7D7-423C-A9DB-467176DF09B9}" destId="{E63D0522-8E2D-4591-B186-CFBB0C3F4969}" srcOrd="0" destOrd="0" presId="urn:microsoft.com/office/officeart/2005/8/layout/vList3#2"/>
    <dgm:cxn modelId="{AEC848DA-B441-364B-8D5C-301FBB9011DE}" type="presOf" srcId="{3B7539F9-F196-47BE-961A-FC6CE7B45EA7}" destId="{C79D8983-7D15-4FCD-8502-C320974577EF}" srcOrd="0" destOrd="0" presId="urn:microsoft.com/office/officeart/2005/8/layout/vList3#2"/>
    <dgm:cxn modelId="{E5C6CD9F-8BC5-8E41-BF1F-EC2360C97AC3}" type="presOf" srcId="{13E875BA-966B-4300-A7EB-ABD8B17B74BC}" destId="{2F3B7347-0E27-4FA9-9340-6055A37B7A0A}" srcOrd="0" destOrd="0" presId="urn:microsoft.com/office/officeart/2005/8/layout/vList3#2"/>
    <dgm:cxn modelId="{FA34F529-80DE-C74E-8DE5-8E3213AD3477}" type="presParOf" srcId="{E63D0522-8E2D-4591-B186-CFBB0C3F4969}" destId="{071D2EDE-1F5E-4760-820A-739AE4704889}" srcOrd="0" destOrd="0" presId="urn:microsoft.com/office/officeart/2005/8/layout/vList3#2"/>
    <dgm:cxn modelId="{A8735A37-286F-3D4B-9F36-2AAA65E85BC5}" type="presParOf" srcId="{071D2EDE-1F5E-4760-820A-739AE4704889}" destId="{34D4C117-1ACB-4095-9D0E-2478062CDD3D}" srcOrd="0" destOrd="0" presId="urn:microsoft.com/office/officeart/2005/8/layout/vList3#2"/>
    <dgm:cxn modelId="{C6228ED6-EC9C-D540-AB8D-D9E9154DA974}" type="presParOf" srcId="{071D2EDE-1F5E-4760-820A-739AE4704889}" destId="{BE057D34-8451-43E0-9EB7-3D86C637CB7F}" srcOrd="1" destOrd="0" presId="urn:microsoft.com/office/officeart/2005/8/layout/vList3#2"/>
    <dgm:cxn modelId="{D5CA63DB-76C9-5546-8E65-B644D4CBAA1A}" type="presParOf" srcId="{E63D0522-8E2D-4591-B186-CFBB0C3F4969}" destId="{66903AC5-4728-43F0-BFAB-D58516F2B61B}" srcOrd="1" destOrd="0" presId="urn:microsoft.com/office/officeart/2005/8/layout/vList3#2"/>
    <dgm:cxn modelId="{28C06F0C-2343-7D4C-BFD8-B97530679122}" type="presParOf" srcId="{E63D0522-8E2D-4591-B186-CFBB0C3F4969}" destId="{DF9B529F-A7D2-4EF6-A71C-11F1DD0DB4E8}" srcOrd="2" destOrd="0" presId="urn:microsoft.com/office/officeart/2005/8/layout/vList3#2"/>
    <dgm:cxn modelId="{A37B075E-7C65-7749-A347-D304F488040E}" type="presParOf" srcId="{DF9B529F-A7D2-4EF6-A71C-11F1DD0DB4E8}" destId="{AE51067F-F442-4EF9-B3E6-36A88AD59116}" srcOrd="0" destOrd="0" presId="urn:microsoft.com/office/officeart/2005/8/layout/vList3#2"/>
    <dgm:cxn modelId="{25F24A76-7919-2742-A08C-F86125F86AD5}" type="presParOf" srcId="{DF9B529F-A7D2-4EF6-A71C-11F1DD0DB4E8}" destId="{2F3B7347-0E27-4FA9-9340-6055A37B7A0A}" srcOrd="1" destOrd="0" presId="urn:microsoft.com/office/officeart/2005/8/layout/vList3#2"/>
    <dgm:cxn modelId="{7D58E7B0-59F2-7E46-B061-5AC7338113F8}" type="presParOf" srcId="{E63D0522-8E2D-4591-B186-CFBB0C3F4969}" destId="{E2B216C1-B65B-4370-8F2E-8FAB4321707C}" srcOrd="3" destOrd="0" presId="urn:microsoft.com/office/officeart/2005/8/layout/vList3#2"/>
    <dgm:cxn modelId="{F20F518C-EFC2-C946-BC8E-12B45BF0E6C5}" type="presParOf" srcId="{E63D0522-8E2D-4591-B186-CFBB0C3F4969}" destId="{A909128D-8928-4D5A-9804-E9F68946FCE2}" srcOrd="4" destOrd="0" presId="urn:microsoft.com/office/officeart/2005/8/layout/vList3#2"/>
    <dgm:cxn modelId="{8447C37D-7817-C949-AFCC-FB2CDD147D3D}" type="presParOf" srcId="{A909128D-8928-4D5A-9804-E9F68946FCE2}" destId="{3201E27D-9D2B-482C-B560-76E6B86FD4D6}" srcOrd="0" destOrd="0" presId="urn:microsoft.com/office/officeart/2005/8/layout/vList3#2"/>
    <dgm:cxn modelId="{7C0CC2F8-349D-E241-9B86-F175DC7E6A99}" type="presParOf" srcId="{A909128D-8928-4D5A-9804-E9F68946FCE2}" destId="{C79D8983-7D15-4FCD-8502-C320974577EF}" srcOrd="1" destOrd="0" presId="urn:microsoft.com/office/officeart/2005/8/layout/vList3#2"/>
    <dgm:cxn modelId="{2E2CA4AC-2E6F-9542-81AE-E662277DEBE8}" type="presParOf" srcId="{E63D0522-8E2D-4591-B186-CFBB0C3F4969}" destId="{4162E91B-EB5E-4627-8C5D-0FA9D2CC305C}" srcOrd="5" destOrd="0" presId="urn:microsoft.com/office/officeart/2005/8/layout/vList3#2"/>
    <dgm:cxn modelId="{70E1702A-A700-664F-985C-C2C080F2F900}" type="presParOf" srcId="{E63D0522-8E2D-4591-B186-CFBB0C3F4969}" destId="{C0ED2874-9060-46EE-959C-AAB281A747EF}" srcOrd="6" destOrd="0" presId="urn:microsoft.com/office/officeart/2005/8/layout/vList3#2"/>
    <dgm:cxn modelId="{1C129B50-6DC5-CF41-AE2C-FFFA7A6932FF}" type="presParOf" srcId="{C0ED2874-9060-46EE-959C-AAB281A747EF}" destId="{309F1181-B8E8-4AC6-BB35-E4544570919D}" srcOrd="0" destOrd="0" presId="urn:microsoft.com/office/officeart/2005/8/layout/vList3#2"/>
    <dgm:cxn modelId="{2EC3C1AF-8C2A-3A4A-8697-A76E689D5C45}" type="presParOf" srcId="{C0ED2874-9060-46EE-959C-AAB281A747EF}" destId="{1EC1D329-13D4-4A26-B5A8-8C3439C0B9D6}"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2A5C8-D7D7-423C-A9DB-467176DF09B9}"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37133DDA-A2FB-422C-8295-544F265899C8}">
      <dgm:prSet/>
      <dgm:spPr/>
      <dgm:t>
        <a:bodyPr/>
        <a:lstStyle/>
        <a:p>
          <a:pPr rtl="0"/>
          <a:r>
            <a:rPr lang="en-US" b="0" dirty="0" smtClean="0"/>
            <a:t>Who Are We?</a:t>
          </a:r>
          <a:endParaRPr lang="en-US" b="0" dirty="0"/>
        </a:p>
      </dgm:t>
    </dgm:pt>
    <dgm:pt modelId="{848CC288-F9ED-42FB-B535-94088DC19725}" type="parTrans" cxnId="{0174D274-E259-4BF8-B4FD-120F34978463}">
      <dgm:prSet/>
      <dgm:spPr/>
      <dgm:t>
        <a:bodyPr/>
        <a:lstStyle/>
        <a:p>
          <a:endParaRPr lang="en-US"/>
        </a:p>
      </dgm:t>
    </dgm:pt>
    <dgm:pt modelId="{D506D463-4D26-46C9-BA7F-5A09EA8CDBA6}" type="sibTrans" cxnId="{0174D274-E259-4BF8-B4FD-120F34978463}">
      <dgm:prSet/>
      <dgm:spPr/>
      <dgm:t>
        <a:bodyPr/>
        <a:lstStyle/>
        <a:p>
          <a:endParaRPr lang="en-US"/>
        </a:p>
      </dgm:t>
    </dgm:pt>
    <dgm:pt modelId="{13E875BA-966B-4300-A7EB-ABD8B17B74BC}">
      <dgm:prSet/>
      <dgm:spPr/>
      <dgm:t>
        <a:bodyPr/>
        <a:lstStyle/>
        <a:p>
          <a:pPr rtl="0"/>
          <a:r>
            <a:rPr lang="en-US" dirty="0" smtClean="0"/>
            <a:t>A Global Market</a:t>
          </a:r>
          <a:endParaRPr lang="en-US" dirty="0"/>
        </a:p>
      </dgm:t>
    </dgm:pt>
    <dgm:pt modelId="{AD19D9F6-C5E5-40F4-B1A9-453EC5D717E4}" type="parTrans" cxnId="{4151EA15-E688-4A03-92E9-36B98323C81F}">
      <dgm:prSet/>
      <dgm:spPr/>
      <dgm:t>
        <a:bodyPr/>
        <a:lstStyle/>
        <a:p>
          <a:endParaRPr lang="en-US"/>
        </a:p>
      </dgm:t>
    </dgm:pt>
    <dgm:pt modelId="{DA25777A-8C54-449B-BE31-5535E7B4BFD9}" type="sibTrans" cxnId="{4151EA15-E688-4A03-92E9-36B98323C81F}">
      <dgm:prSet/>
      <dgm:spPr/>
      <dgm:t>
        <a:bodyPr/>
        <a:lstStyle/>
        <a:p>
          <a:endParaRPr lang="en-US"/>
        </a:p>
      </dgm:t>
    </dgm:pt>
    <dgm:pt modelId="{3B7539F9-F196-47BE-961A-FC6CE7B45EA7}">
      <dgm:prSet/>
      <dgm:spPr>
        <a:solidFill>
          <a:schemeClr val="bg1"/>
        </a:solidFill>
        <a:ln>
          <a:solidFill>
            <a:srgbClr val="A21D21"/>
          </a:solidFill>
        </a:ln>
      </dgm:spPr>
      <dgm:t>
        <a:bodyPr/>
        <a:lstStyle/>
        <a:p>
          <a:pPr rtl="0"/>
          <a:r>
            <a:rPr lang="en-US" b="1" dirty="0" smtClean="0">
              <a:solidFill>
                <a:srgbClr val="A21D21"/>
              </a:solidFill>
            </a:rPr>
            <a:t>Clean &amp; Green</a:t>
          </a:r>
          <a:endParaRPr lang="en-US" b="1" dirty="0">
            <a:solidFill>
              <a:srgbClr val="A21D21"/>
            </a:solidFill>
          </a:endParaRPr>
        </a:p>
      </dgm:t>
    </dgm:pt>
    <dgm:pt modelId="{49F12542-1490-48B1-94FC-34C8FC09BA8E}" type="parTrans" cxnId="{643AEE28-131A-4A8B-9678-97C5C0499C3F}">
      <dgm:prSet/>
      <dgm:spPr/>
      <dgm:t>
        <a:bodyPr/>
        <a:lstStyle/>
        <a:p>
          <a:endParaRPr lang="en-US"/>
        </a:p>
      </dgm:t>
    </dgm:pt>
    <dgm:pt modelId="{3965D067-41BA-4512-95E7-7C35C02686D1}" type="sibTrans" cxnId="{643AEE28-131A-4A8B-9678-97C5C0499C3F}">
      <dgm:prSet/>
      <dgm:spPr/>
      <dgm:t>
        <a:bodyPr/>
        <a:lstStyle/>
        <a:p>
          <a:endParaRPr lang="en-US"/>
        </a:p>
      </dgm:t>
    </dgm:pt>
    <dgm:pt modelId="{E97788C9-CF07-477D-8642-F2DC7CFA9C21}">
      <dgm:prSet/>
      <dgm:spPr/>
      <dgm:t>
        <a:bodyPr/>
        <a:lstStyle/>
        <a:p>
          <a:pPr rtl="0"/>
          <a:r>
            <a:rPr lang="en-US" dirty="0" smtClean="0"/>
            <a:t>Questions?</a:t>
          </a:r>
          <a:endParaRPr lang="en-US" dirty="0"/>
        </a:p>
      </dgm:t>
    </dgm:pt>
    <dgm:pt modelId="{2566D251-C138-4CD6-9319-8D681162A589}" type="parTrans" cxnId="{60094B58-B332-47E3-83F5-56C452D1335A}">
      <dgm:prSet/>
      <dgm:spPr/>
      <dgm:t>
        <a:bodyPr/>
        <a:lstStyle/>
        <a:p>
          <a:endParaRPr lang="en-US"/>
        </a:p>
      </dgm:t>
    </dgm:pt>
    <dgm:pt modelId="{BAE7AA61-D4DF-4CFC-8F7C-530DDEF6420A}" type="sibTrans" cxnId="{60094B58-B332-47E3-83F5-56C452D1335A}">
      <dgm:prSet/>
      <dgm:spPr/>
      <dgm:t>
        <a:bodyPr/>
        <a:lstStyle/>
        <a:p>
          <a:endParaRPr lang="en-US"/>
        </a:p>
      </dgm:t>
    </dgm:pt>
    <dgm:pt modelId="{E63D0522-8E2D-4591-B186-CFBB0C3F4969}" type="pres">
      <dgm:prSet presAssocID="{3D82A5C8-D7D7-423C-A9DB-467176DF09B9}" presName="linearFlow" presStyleCnt="0">
        <dgm:presLayoutVars>
          <dgm:dir/>
          <dgm:resizeHandles val="exact"/>
        </dgm:presLayoutVars>
      </dgm:prSet>
      <dgm:spPr/>
      <dgm:t>
        <a:bodyPr/>
        <a:lstStyle/>
        <a:p>
          <a:endParaRPr lang="en-US"/>
        </a:p>
      </dgm:t>
    </dgm:pt>
    <dgm:pt modelId="{071D2EDE-1F5E-4760-820A-739AE4704889}" type="pres">
      <dgm:prSet presAssocID="{37133DDA-A2FB-422C-8295-544F265899C8}" presName="composite" presStyleCnt="0"/>
      <dgm:spPr/>
      <dgm:t>
        <a:bodyPr/>
        <a:lstStyle/>
        <a:p>
          <a:endParaRPr lang="en-US"/>
        </a:p>
      </dgm:t>
    </dgm:pt>
    <dgm:pt modelId="{34D4C117-1ACB-4095-9D0E-2478062CDD3D}" type="pres">
      <dgm:prSet presAssocID="{37133DDA-A2FB-422C-8295-544F265899C8}"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BE057D34-8451-43E0-9EB7-3D86C637CB7F}" type="pres">
      <dgm:prSet presAssocID="{37133DDA-A2FB-422C-8295-544F265899C8}" presName="txShp" presStyleLbl="node1" presStyleIdx="0" presStyleCnt="4">
        <dgm:presLayoutVars>
          <dgm:bulletEnabled val="1"/>
        </dgm:presLayoutVars>
      </dgm:prSet>
      <dgm:spPr/>
      <dgm:t>
        <a:bodyPr/>
        <a:lstStyle/>
        <a:p>
          <a:endParaRPr lang="en-US"/>
        </a:p>
      </dgm:t>
    </dgm:pt>
    <dgm:pt modelId="{66903AC5-4728-43F0-BFAB-D58516F2B61B}" type="pres">
      <dgm:prSet presAssocID="{D506D463-4D26-46C9-BA7F-5A09EA8CDBA6}" presName="spacing" presStyleCnt="0"/>
      <dgm:spPr/>
      <dgm:t>
        <a:bodyPr/>
        <a:lstStyle/>
        <a:p>
          <a:endParaRPr lang="en-US"/>
        </a:p>
      </dgm:t>
    </dgm:pt>
    <dgm:pt modelId="{DF9B529F-A7D2-4EF6-A71C-11F1DD0DB4E8}" type="pres">
      <dgm:prSet presAssocID="{13E875BA-966B-4300-A7EB-ABD8B17B74BC}" presName="composite" presStyleCnt="0"/>
      <dgm:spPr/>
      <dgm:t>
        <a:bodyPr/>
        <a:lstStyle/>
        <a:p>
          <a:endParaRPr lang="en-US"/>
        </a:p>
      </dgm:t>
    </dgm:pt>
    <dgm:pt modelId="{AE51067F-F442-4EF9-B3E6-36A88AD59116}" type="pres">
      <dgm:prSet presAssocID="{13E875BA-966B-4300-A7EB-ABD8B17B74BC}" presName="imgShp" presStyleLbl="fgImgPlace1" presStyleIdx="1" presStyleCnt="4"/>
      <dgm:spPr>
        <a:blipFill rotWithShape="0">
          <a:blip xmlns:r="http://schemas.openxmlformats.org/officeDocument/2006/relationships" r:embed="rId1"/>
          <a:stretch>
            <a:fillRect/>
          </a:stretch>
        </a:blipFill>
      </dgm:spPr>
      <dgm:t>
        <a:bodyPr/>
        <a:lstStyle/>
        <a:p>
          <a:endParaRPr lang="en-US"/>
        </a:p>
      </dgm:t>
    </dgm:pt>
    <dgm:pt modelId="{2F3B7347-0E27-4FA9-9340-6055A37B7A0A}" type="pres">
      <dgm:prSet presAssocID="{13E875BA-966B-4300-A7EB-ABD8B17B74BC}" presName="txShp" presStyleLbl="node1" presStyleIdx="1" presStyleCnt="4">
        <dgm:presLayoutVars>
          <dgm:bulletEnabled val="1"/>
        </dgm:presLayoutVars>
      </dgm:prSet>
      <dgm:spPr/>
      <dgm:t>
        <a:bodyPr/>
        <a:lstStyle/>
        <a:p>
          <a:endParaRPr lang="en-US"/>
        </a:p>
      </dgm:t>
    </dgm:pt>
    <dgm:pt modelId="{E2B216C1-B65B-4370-8F2E-8FAB4321707C}" type="pres">
      <dgm:prSet presAssocID="{DA25777A-8C54-449B-BE31-5535E7B4BFD9}" presName="spacing" presStyleCnt="0"/>
      <dgm:spPr/>
      <dgm:t>
        <a:bodyPr/>
        <a:lstStyle/>
        <a:p>
          <a:endParaRPr lang="en-US"/>
        </a:p>
      </dgm:t>
    </dgm:pt>
    <dgm:pt modelId="{A909128D-8928-4D5A-9804-E9F68946FCE2}" type="pres">
      <dgm:prSet presAssocID="{3B7539F9-F196-47BE-961A-FC6CE7B45EA7}" presName="composite" presStyleCnt="0"/>
      <dgm:spPr/>
      <dgm:t>
        <a:bodyPr/>
        <a:lstStyle/>
        <a:p>
          <a:endParaRPr lang="en-US"/>
        </a:p>
      </dgm:t>
    </dgm:pt>
    <dgm:pt modelId="{3201E27D-9D2B-482C-B560-76E6B86FD4D6}" type="pres">
      <dgm:prSet presAssocID="{3B7539F9-F196-47BE-961A-FC6CE7B45EA7}" presName="imgShp" presStyleLbl="fgImgPlace1" presStyleIdx="2" presStyleCnt="4"/>
      <dgm:spPr>
        <a:blipFill rotWithShape="0">
          <a:blip xmlns:r="http://schemas.openxmlformats.org/officeDocument/2006/relationships" r:embed="rId1"/>
          <a:stretch>
            <a:fillRect/>
          </a:stretch>
        </a:blipFill>
      </dgm:spPr>
      <dgm:t>
        <a:bodyPr/>
        <a:lstStyle/>
        <a:p>
          <a:endParaRPr lang="en-US"/>
        </a:p>
      </dgm:t>
    </dgm:pt>
    <dgm:pt modelId="{C79D8983-7D15-4FCD-8502-C320974577EF}" type="pres">
      <dgm:prSet presAssocID="{3B7539F9-F196-47BE-961A-FC6CE7B45EA7}" presName="txShp" presStyleLbl="node1" presStyleIdx="2" presStyleCnt="4">
        <dgm:presLayoutVars>
          <dgm:bulletEnabled val="1"/>
        </dgm:presLayoutVars>
      </dgm:prSet>
      <dgm:spPr/>
      <dgm:t>
        <a:bodyPr/>
        <a:lstStyle/>
        <a:p>
          <a:endParaRPr lang="en-US"/>
        </a:p>
      </dgm:t>
    </dgm:pt>
    <dgm:pt modelId="{4162E91B-EB5E-4627-8C5D-0FA9D2CC305C}" type="pres">
      <dgm:prSet presAssocID="{3965D067-41BA-4512-95E7-7C35C02686D1}" presName="spacing" presStyleCnt="0"/>
      <dgm:spPr/>
      <dgm:t>
        <a:bodyPr/>
        <a:lstStyle/>
        <a:p>
          <a:endParaRPr lang="en-US"/>
        </a:p>
      </dgm:t>
    </dgm:pt>
    <dgm:pt modelId="{C0ED2874-9060-46EE-959C-AAB281A747EF}" type="pres">
      <dgm:prSet presAssocID="{E97788C9-CF07-477D-8642-F2DC7CFA9C21}" presName="composite" presStyleCnt="0"/>
      <dgm:spPr/>
      <dgm:t>
        <a:bodyPr/>
        <a:lstStyle/>
        <a:p>
          <a:endParaRPr lang="en-US"/>
        </a:p>
      </dgm:t>
    </dgm:pt>
    <dgm:pt modelId="{309F1181-B8E8-4AC6-BB35-E4544570919D}" type="pres">
      <dgm:prSet presAssocID="{E97788C9-CF07-477D-8642-F2DC7CFA9C21}" presName="imgShp" presStyleLbl="fgImgPlace1" presStyleIdx="3" presStyleCnt="4"/>
      <dgm:spPr>
        <a:blipFill rotWithShape="0">
          <a:blip xmlns:r="http://schemas.openxmlformats.org/officeDocument/2006/relationships" r:embed="rId1"/>
          <a:stretch>
            <a:fillRect/>
          </a:stretch>
        </a:blipFill>
      </dgm:spPr>
      <dgm:t>
        <a:bodyPr/>
        <a:lstStyle/>
        <a:p>
          <a:endParaRPr lang="en-US"/>
        </a:p>
      </dgm:t>
    </dgm:pt>
    <dgm:pt modelId="{1EC1D329-13D4-4A26-B5A8-8C3439C0B9D6}" type="pres">
      <dgm:prSet presAssocID="{E97788C9-CF07-477D-8642-F2DC7CFA9C21}" presName="txShp" presStyleLbl="node1" presStyleIdx="3" presStyleCnt="4">
        <dgm:presLayoutVars>
          <dgm:bulletEnabled val="1"/>
        </dgm:presLayoutVars>
      </dgm:prSet>
      <dgm:spPr/>
      <dgm:t>
        <a:bodyPr/>
        <a:lstStyle/>
        <a:p>
          <a:endParaRPr lang="en-US"/>
        </a:p>
      </dgm:t>
    </dgm:pt>
  </dgm:ptLst>
  <dgm:cxnLst>
    <dgm:cxn modelId="{3246B5B5-7641-DB45-A54E-660E59BEA89F}" type="presOf" srcId="{E97788C9-CF07-477D-8642-F2DC7CFA9C21}" destId="{1EC1D329-13D4-4A26-B5A8-8C3439C0B9D6}" srcOrd="0" destOrd="0" presId="urn:microsoft.com/office/officeart/2005/8/layout/vList3#2"/>
    <dgm:cxn modelId="{4151EA15-E688-4A03-92E9-36B98323C81F}" srcId="{3D82A5C8-D7D7-423C-A9DB-467176DF09B9}" destId="{13E875BA-966B-4300-A7EB-ABD8B17B74BC}" srcOrd="1" destOrd="0" parTransId="{AD19D9F6-C5E5-40F4-B1A9-453EC5D717E4}" sibTransId="{DA25777A-8C54-449B-BE31-5535E7B4BFD9}"/>
    <dgm:cxn modelId="{5C3A2773-9BA9-E44F-A1CF-243F74DC3CD7}" type="presOf" srcId="{37133DDA-A2FB-422C-8295-544F265899C8}" destId="{BE057D34-8451-43E0-9EB7-3D86C637CB7F}" srcOrd="0" destOrd="0" presId="urn:microsoft.com/office/officeart/2005/8/layout/vList3#2"/>
    <dgm:cxn modelId="{60094B58-B332-47E3-83F5-56C452D1335A}" srcId="{3D82A5C8-D7D7-423C-A9DB-467176DF09B9}" destId="{E97788C9-CF07-477D-8642-F2DC7CFA9C21}" srcOrd="3" destOrd="0" parTransId="{2566D251-C138-4CD6-9319-8D681162A589}" sibTransId="{BAE7AA61-D4DF-4CFC-8F7C-530DDEF6420A}"/>
    <dgm:cxn modelId="{0174D274-E259-4BF8-B4FD-120F34978463}" srcId="{3D82A5C8-D7D7-423C-A9DB-467176DF09B9}" destId="{37133DDA-A2FB-422C-8295-544F265899C8}" srcOrd="0" destOrd="0" parTransId="{848CC288-F9ED-42FB-B535-94088DC19725}" sibTransId="{D506D463-4D26-46C9-BA7F-5A09EA8CDBA6}"/>
    <dgm:cxn modelId="{15F4E061-284E-B34B-97A1-010CD41EAED7}" type="presOf" srcId="{13E875BA-966B-4300-A7EB-ABD8B17B74BC}" destId="{2F3B7347-0E27-4FA9-9340-6055A37B7A0A}" srcOrd="0" destOrd="0" presId="urn:microsoft.com/office/officeart/2005/8/layout/vList3#2"/>
    <dgm:cxn modelId="{643AEE28-131A-4A8B-9678-97C5C0499C3F}" srcId="{3D82A5C8-D7D7-423C-A9DB-467176DF09B9}" destId="{3B7539F9-F196-47BE-961A-FC6CE7B45EA7}" srcOrd="2" destOrd="0" parTransId="{49F12542-1490-48B1-94FC-34C8FC09BA8E}" sibTransId="{3965D067-41BA-4512-95E7-7C35C02686D1}"/>
    <dgm:cxn modelId="{710DFCE4-85FB-064A-8164-62040B8B8068}" type="presOf" srcId="{3D82A5C8-D7D7-423C-A9DB-467176DF09B9}" destId="{E63D0522-8E2D-4591-B186-CFBB0C3F4969}" srcOrd="0" destOrd="0" presId="urn:microsoft.com/office/officeart/2005/8/layout/vList3#2"/>
    <dgm:cxn modelId="{E52D774A-B2A6-5E4D-AC86-F9992D4ADC39}" type="presOf" srcId="{3B7539F9-F196-47BE-961A-FC6CE7B45EA7}" destId="{C79D8983-7D15-4FCD-8502-C320974577EF}" srcOrd="0" destOrd="0" presId="urn:microsoft.com/office/officeart/2005/8/layout/vList3#2"/>
    <dgm:cxn modelId="{E4408AEC-279D-2B4B-AE9B-12B8E4BEB34C}" type="presParOf" srcId="{E63D0522-8E2D-4591-B186-CFBB0C3F4969}" destId="{071D2EDE-1F5E-4760-820A-739AE4704889}" srcOrd="0" destOrd="0" presId="urn:microsoft.com/office/officeart/2005/8/layout/vList3#2"/>
    <dgm:cxn modelId="{40D3023B-1854-1547-AD56-0C86B42015CF}" type="presParOf" srcId="{071D2EDE-1F5E-4760-820A-739AE4704889}" destId="{34D4C117-1ACB-4095-9D0E-2478062CDD3D}" srcOrd="0" destOrd="0" presId="urn:microsoft.com/office/officeart/2005/8/layout/vList3#2"/>
    <dgm:cxn modelId="{48089742-42D2-A246-A3D9-F3336DE442AE}" type="presParOf" srcId="{071D2EDE-1F5E-4760-820A-739AE4704889}" destId="{BE057D34-8451-43E0-9EB7-3D86C637CB7F}" srcOrd="1" destOrd="0" presId="urn:microsoft.com/office/officeart/2005/8/layout/vList3#2"/>
    <dgm:cxn modelId="{3072EFF5-9D0F-9D47-B136-A4EB60893A21}" type="presParOf" srcId="{E63D0522-8E2D-4591-B186-CFBB0C3F4969}" destId="{66903AC5-4728-43F0-BFAB-D58516F2B61B}" srcOrd="1" destOrd="0" presId="urn:microsoft.com/office/officeart/2005/8/layout/vList3#2"/>
    <dgm:cxn modelId="{43C3EBFD-6D6A-1347-9F2D-B35E465B67FA}" type="presParOf" srcId="{E63D0522-8E2D-4591-B186-CFBB0C3F4969}" destId="{DF9B529F-A7D2-4EF6-A71C-11F1DD0DB4E8}" srcOrd="2" destOrd="0" presId="urn:microsoft.com/office/officeart/2005/8/layout/vList3#2"/>
    <dgm:cxn modelId="{FFF0751F-C192-4246-9834-E0AB9FEAB3B4}" type="presParOf" srcId="{DF9B529F-A7D2-4EF6-A71C-11F1DD0DB4E8}" destId="{AE51067F-F442-4EF9-B3E6-36A88AD59116}" srcOrd="0" destOrd="0" presId="urn:microsoft.com/office/officeart/2005/8/layout/vList3#2"/>
    <dgm:cxn modelId="{87C5C0C7-A2D6-CE45-AFEA-9B1757BAC80F}" type="presParOf" srcId="{DF9B529F-A7D2-4EF6-A71C-11F1DD0DB4E8}" destId="{2F3B7347-0E27-4FA9-9340-6055A37B7A0A}" srcOrd="1" destOrd="0" presId="urn:microsoft.com/office/officeart/2005/8/layout/vList3#2"/>
    <dgm:cxn modelId="{C8CB3C28-B738-654C-B1A2-9E10E1B3EF32}" type="presParOf" srcId="{E63D0522-8E2D-4591-B186-CFBB0C3F4969}" destId="{E2B216C1-B65B-4370-8F2E-8FAB4321707C}" srcOrd="3" destOrd="0" presId="urn:microsoft.com/office/officeart/2005/8/layout/vList3#2"/>
    <dgm:cxn modelId="{4AEBCF1B-398B-2541-89AF-12511F402FBE}" type="presParOf" srcId="{E63D0522-8E2D-4591-B186-CFBB0C3F4969}" destId="{A909128D-8928-4D5A-9804-E9F68946FCE2}" srcOrd="4" destOrd="0" presId="urn:microsoft.com/office/officeart/2005/8/layout/vList3#2"/>
    <dgm:cxn modelId="{043DC3C4-0A32-9846-AF20-CCD3ECBC841F}" type="presParOf" srcId="{A909128D-8928-4D5A-9804-E9F68946FCE2}" destId="{3201E27D-9D2B-482C-B560-76E6B86FD4D6}" srcOrd="0" destOrd="0" presId="urn:microsoft.com/office/officeart/2005/8/layout/vList3#2"/>
    <dgm:cxn modelId="{FC1EAB4B-66C4-C044-9286-B50515A93CA1}" type="presParOf" srcId="{A909128D-8928-4D5A-9804-E9F68946FCE2}" destId="{C79D8983-7D15-4FCD-8502-C320974577EF}" srcOrd="1" destOrd="0" presId="urn:microsoft.com/office/officeart/2005/8/layout/vList3#2"/>
    <dgm:cxn modelId="{32C9A524-E6EC-D34F-B5D0-E677BE94E952}" type="presParOf" srcId="{E63D0522-8E2D-4591-B186-CFBB0C3F4969}" destId="{4162E91B-EB5E-4627-8C5D-0FA9D2CC305C}" srcOrd="5" destOrd="0" presId="urn:microsoft.com/office/officeart/2005/8/layout/vList3#2"/>
    <dgm:cxn modelId="{E954779C-FD71-0C43-A5B7-AD3BE89D7918}" type="presParOf" srcId="{E63D0522-8E2D-4591-B186-CFBB0C3F4969}" destId="{C0ED2874-9060-46EE-959C-AAB281A747EF}" srcOrd="6" destOrd="0" presId="urn:microsoft.com/office/officeart/2005/8/layout/vList3#2"/>
    <dgm:cxn modelId="{8E199F45-E892-BC4C-B914-EF26172DFF81}" type="presParOf" srcId="{C0ED2874-9060-46EE-959C-AAB281A747EF}" destId="{309F1181-B8E8-4AC6-BB35-E4544570919D}" srcOrd="0" destOrd="0" presId="urn:microsoft.com/office/officeart/2005/8/layout/vList3#2"/>
    <dgm:cxn modelId="{3E97AAF1-B870-CC4D-B8D7-6E3C7CC9C5EC}" type="presParOf" srcId="{C0ED2874-9060-46EE-959C-AAB281A747EF}" destId="{1EC1D329-13D4-4A26-B5A8-8C3439C0B9D6}"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2A5C8-D7D7-423C-A9DB-467176DF09B9}"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37133DDA-A2FB-422C-8295-544F265899C8}">
      <dgm:prSet/>
      <dgm:spPr/>
      <dgm:t>
        <a:bodyPr/>
        <a:lstStyle/>
        <a:p>
          <a:pPr rtl="0"/>
          <a:r>
            <a:rPr lang="en-US" b="0" dirty="0" smtClean="0"/>
            <a:t>Who Are We?</a:t>
          </a:r>
          <a:endParaRPr lang="en-US" b="0" dirty="0"/>
        </a:p>
      </dgm:t>
    </dgm:pt>
    <dgm:pt modelId="{848CC288-F9ED-42FB-B535-94088DC19725}" type="parTrans" cxnId="{0174D274-E259-4BF8-B4FD-120F34978463}">
      <dgm:prSet/>
      <dgm:spPr/>
      <dgm:t>
        <a:bodyPr/>
        <a:lstStyle/>
        <a:p>
          <a:endParaRPr lang="en-US"/>
        </a:p>
      </dgm:t>
    </dgm:pt>
    <dgm:pt modelId="{D506D463-4D26-46C9-BA7F-5A09EA8CDBA6}" type="sibTrans" cxnId="{0174D274-E259-4BF8-B4FD-120F34978463}">
      <dgm:prSet/>
      <dgm:spPr/>
      <dgm:t>
        <a:bodyPr/>
        <a:lstStyle/>
        <a:p>
          <a:endParaRPr lang="en-US"/>
        </a:p>
      </dgm:t>
    </dgm:pt>
    <dgm:pt modelId="{13E875BA-966B-4300-A7EB-ABD8B17B74BC}">
      <dgm:prSet/>
      <dgm:spPr/>
      <dgm:t>
        <a:bodyPr/>
        <a:lstStyle/>
        <a:p>
          <a:pPr rtl="0"/>
          <a:r>
            <a:rPr lang="en-US" dirty="0" smtClean="0"/>
            <a:t>A Global Market</a:t>
          </a:r>
          <a:endParaRPr lang="en-US" dirty="0"/>
        </a:p>
      </dgm:t>
    </dgm:pt>
    <dgm:pt modelId="{AD19D9F6-C5E5-40F4-B1A9-453EC5D717E4}" type="parTrans" cxnId="{4151EA15-E688-4A03-92E9-36B98323C81F}">
      <dgm:prSet/>
      <dgm:spPr/>
      <dgm:t>
        <a:bodyPr/>
        <a:lstStyle/>
        <a:p>
          <a:endParaRPr lang="en-US"/>
        </a:p>
      </dgm:t>
    </dgm:pt>
    <dgm:pt modelId="{DA25777A-8C54-449B-BE31-5535E7B4BFD9}" type="sibTrans" cxnId="{4151EA15-E688-4A03-92E9-36B98323C81F}">
      <dgm:prSet/>
      <dgm:spPr/>
      <dgm:t>
        <a:bodyPr/>
        <a:lstStyle/>
        <a:p>
          <a:endParaRPr lang="en-US"/>
        </a:p>
      </dgm:t>
    </dgm:pt>
    <dgm:pt modelId="{3B7539F9-F196-47BE-961A-FC6CE7B45EA7}">
      <dgm:prSet/>
      <dgm:spPr/>
      <dgm:t>
        <a:bodyPr/>
        <a:lstStyle/>
        <a:p>
          <a:pPr rtl="0"/>
          <a:r>
            <a:rPr lang="en-US" dirty="0" smtClean="0"/>
            <a:t>Clean &amp; Green</a:t>
          </a:r>
          <a:endParaRPr lang="en-US" dirty="0"/>
        </a:p>
      </dgm:t>
    </dgm:pt>
    <dgm:pt modelId="{49F12542-1490-48B1-94FC-34C8FC09BA8E}" type="parTrans" cxnId="{643AEE28-131A-4A8B-9678-97C5C0499C3F}">
      <dgm:prSet/>
      <dgm:spPr/>
      <dgm:t>
        <a:bodyPr/>
        <a:lstStyle/>
        <a:p>
          <a:endParaRPr lang="en-US"/>
        </a:p>
      </dgm:t>
    </dgm:pt>
    <dgm:pt modelId="{3965D067-41BA-4512-95E7-7C35C02686D1}" type="sibTrans" cxnId="{643AEE28-131A-4A8B-9678-97C5C0499C3F}">
      <dgm:prSet/>
      <dgm:spPr/>
      <dgm:t>
        <a:bodyPr/>
        <a:lstStyle/>
        <a:p>
          <a:endParaRPr lang="en-US"/>
        </a:p>
      </dgm:t>
    </dgm:pt>
    <dgm:pt modelId="{E97788C9-CF07-477D-8642-F2DC7CFA9C21}">
      <dgm:prSet/>
      <dgm:spPr>
        <a:solidFill>
          <a:schemeClr val="bg1"/>
        </a:solidFill>
        <a:ln>
          <a:solidFill>
            <a:srgbClr val="A21D21"/>
          </a:solidFill>
        </a:ln>
      </dgm:spPr>
      <dgm:t>
        <a:bodyPr/>
        <a:lstStyle/>
        <a:p>
          <a:pPr rtl="0"/>
          <a:r>
            <a:rPr lang="en-US" b="1" dirty="0" smtClean="0">
              <a:solidFill>
                <a:srgbClr val="A21D21"/>
              </a:solidFill>
            </a:rPr>
            <a:t>Questions?</a:t>
          </a:r>
          <a:endParaRPr lang="en-US" b="1" dirty="0">
            <a:solidFill>
              <a:srgbClr val="A21D21"/>
            </a:solidFill>
          </a:endParaRPr>
        </a:p>
      </dgm:t>
    </dgm:pt>
    <dgm:pt modelId="{2566D251-C138-4CD6-9319-8D681162A589}" type="parTrans" cxnId="{60094B58-B332-47E3-83F5-56C452D1335A}">
      <dgm:prSet/>
      <dgm:spPr/>
      <dgm:t>
        <a:bodyPr/>
        <a:lstStyle/>
        <a:p>
          <a:endParaRPr lang="en-US"/>
        </a:p>
      </dgm:t>
    </dgm:pt>
    <dgm:pt modelId="{BAE7AA61-D4DF-4CFC-8F7C-530DDEF6420A}" type="sibTrans" cxnId="{60094B58-B332-47E3-83F5-56C452D1335A}">
      <dgm:prSet/>
      <dgm:spPr/>
      <dgm:t>
        <a:bodyPr/>
        <a:lstStyle/>
        <a:p>
          <a:endParaRPr lang="en-US"/>
        </a:p>
      </dgm:t>
    </dgm:pt>
    <dgm:pt modelId="{E63D0522-8E2D-4591-B186-CFBB0C3F4969}" type="pres">
      <dgm:prSet presAssocID="{3D82A5C8-D7D7-423C-A9DB-467176DF09B9}" presName="linearFlow" presStyleCnt="0">
        <dgm:presLayoutVars>
          <dgm:dir/>
          <dgm:resizeHandles val="exact"/>
        </dgm:presLayoutVars>
      </dgm:prSet>
      <dgm:spPr/>
      <dgm:t>
        <a:bodyPr/>
        <a:lstStyle/>
        <a:p>
          <a:endParaRPr lang="en-US"/>
        </a:p>
      </dgm:t>
    </dgm:pt>
    <dgm:pt modelId="{071D2EDE-1F5E-4760-820A-739AE4704889}" type="pres">
      <dgm:prSet presAssocID="{37133DDA-A2FB-422C-8295-544F265899C8}" presName="composite" presStyleCnt="0"/>
      <dgm:spPr/>
      <dgm:t>
        <a:bodyPr/>
        <a:lstStyle/>
        <a:p>
          <a:endParaRPr lang="en-US"/>
        </a:p>
      </dgm:t>
    </dgm:pt>
    <dgm:pt modelId="{34D4C117-1ACB-4095-9D0E-2478062CDD3D}" type="pres">
      <dgm:prSet presAssocID="{37133DDA-A2FB-422C-8295-544F265899C8}"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BE057D34-8451-43E0-9EB7-3D86C637CB7F}" type="pres">
      <dgm:prSet presAssocID="{37133DDA-A2FB-422C-8295-544F265899C8}" presName="txShp" presStyleLbl="node1" presStyleIdx="0" presStyleCnt="4">
        <dgm:presLayoutVars>
          <dgm:bulletEnabled val="1"/>
        </dgm:presLayoutVars>
      </dgm:prSet>
      <dgm:spPr/>
      <dgm:t>
        <a:bodyPr/>
        <a:lstStyle/>
        <a:p>
          <a:endParaRPr lang="en-US"/>
        </a:p>
      </dgm:t>
    </dgm:pt>
    <dgm:pt modelId="{66903AC5-4728-43F0-BFAB-D58516F2B61B}" type="pres">
      <dgm:prSet presAssocID="{D506D463-4D26-46C9-BA7F-5A09EA8CDBA6}" presName="spacing" presStyleCnt="0"/>
      <dgm:spPr/>
      <dgm:t>
        <a:bodyPr/>
        <a:lstStyle/>
        <a:p>
          <a:endParaRPr lang="en-US"/>
        </a:p>
      </dgm:t>
    </dgm:pt>
    <dgm:pt modelId="{DF9B529F-A7D2-4EF6-A71C-11F1DD0DB4E8}" type="pres">
      <dgm:prSet presAssocID="{13E875BA-966B-4300-A7EB-ABD8B17B74BC}" presName="composite" presStyleCnt="0"/>
      <dgm:spPr/>
      <dgm:t>
        <a:bodyPr/>
        <a:lstStyle/>
        <a:p>
          <a:endParaRPr lang="en-US"/>
        </a:p>
      </dgm:t>
    </dgm:pt>
    <dgm:pt modelId="{AE51067F-F442-4EF9-B3E6-36A88AD59116}" type="pres">
      <dgm:prSet presAssocID="{13E875BA-966B-4300-A7EB-ABD8B17B74BC}" presName="imgShp" presStyleLbl="fgImgPlace1" presStyleIdx="1" presStyleCnt="4"/>
      <dgm:spPr>
        <a:blipFill rotWithShape="0">
          <a:blip xmlns:r="http://schemas.openxmlformats.org/officeDocument/2006/relationships" r:embed="rId1"/>
          <a:stretch>
            <a:fillRect/>
          </a:stretch>
        </a:blipFill>
      </dgm:spPr>
      <dgm:t>
        <a:bodyPr/>
        <a:lstStyle/>
        <a:p>
          <a:endParaRPr lang="en-US"/>
        </a:p>
      </dgm:t>
    </dgm:pt>
    <dgm:pt modelId="{2F3B7347-0E27-4FA9-9340-6055A37B7A0A}" type="pres">
      <dgm:prSet presAssocID="{13E875BA-966B-4300-A7EB-ABD8B17B74BC}" presName="txShp" presStyleLbl="node1" presStyleIdx="1" presStyleCnt="4">
        <dgm:presLayoutVars>
          <dgm:bulletEnabled val="1"/>
        </dgm:presLayoutVars>
      </dgm:prSet>
      <dgm:spPr/>
      <dgm:t>
        <a:bodyPr/>
        <a:lstStyle/>
        <a:p>
          <a:endParaRPr lang="en-US"/>
        </a:p>
      </dgm:t>
    </dgm:pt>
    <dgm:pt modelId="{E2B216C1-B65B-4370-8F2E-8FAB4321707C}" type="pres">
      <dgm:prSet presAssocID="{DA25777A-8C54-449B-BE31-5535E7B4BFD9}" presName="spacing" presStyleCnt="0"/>
      <dgm:spPr/>
      <dgm:t>
        <a:bodyPr/>
        <a:lstStyle/>
        <a:p>
          <a:endParaRPr lang="en-US"/>
        </a:p>
      </dgm:t>
    </dgm:pt>
    <dgm:pt modelId="{A909128D-8928-4D5A-9804-E9F68946FCE2}" type="pres">
      <dgm:prSet presAssocID="{3B7539F9-F196-47BE-961A-FC6CE7B45EA7}" presName="composite" presStyleCnt="0"/>
      <dgm:spPr/>
      <dgm:t>
        <a:bodyPr/>
        <a:lstStyle/>
        <a:p>
          <a:endParaRPr lang="en-US"/>
        </a:p>
      </dgm:t>
    </dgm:pt>
    <dgm:pt modelId="{3201E27D-9D2B-482C-B560-76E6B86FD4D6}" type="pres">
      <dgm:prSet presAssocID="{3B7539F9-F196-47BE-961A-FC6CE7B45EA7}" presName="imgShp" presStyleLbl="fgImgPlace1" presStyleIdx="2" presStyleCnt="4"/>
      <dgm:spPr>
        <a:blipFill rotWithShape="0">
          <a:blip xmlns:r="http://schemas.openxmlformats.org/officeDocument/2006/relationships" r:embed="rId1"/>
          <a:stretch>
            <a:fillRect/>
          </a:stretch>
        </a:blipFill>
      </dgm:spPr>
      <dgm:t>
        <a:bodyPr/>
        <a:lstStyle/>
        <a:p>
          <a:endParaRPr lang="en-US"/>
        </a:p>
      </dgm:t>
    </dgm:pt>
    <dgm:pt modelId="{C79D8983-7D15-4FCD-8502-C320974577EF}" type="pres">
      <dgm:prSet presAssocID="{3B7539F9-F196-47BE-961A-FC6CE7B45EA7}" presName="txShp" presStyleLbl="node1" presStyleIdx="2" presStyleCnt="4">
        <dgm:presLayoutVars>
          <dgm:bulletEnabled val="1"/>
        </dgm:presLayoutVars>
      </dgm:prSet>
      <dgm:spPr/>
      <dgm:t>
        <a:bodyPr/>
        <a:lstStyle/>
        <a:p>
          <a:endParaRPr lang="en-US"/>
        </a:p>
      </dgm:t>
    </dgm:pt>
    <dgm:pt modelId="{4162E91B-EB5E-4627-8C5D-0FA9D2CC305C}" type="pres">
      <dgm:prSet presAssocID="{3965D067-41BA-4512-95E7-7C35C02686D1}" presName="spacing" presStyleCnt="0"/>
      <dgm:spPr/>
      <dgm:t>
        <a:bodyPr/>
        <a:lstStyle/>
        <a:p>
          <a:endParaRPr lang="en-US"/>
        </a:p>
      </dgm:t>
    </dgm:pt>
    <dgm:pt modelId="{C0ED2874-9060-46EE-959C-AAB281A747EF}" type="pres">
      <dgm:prSet presAssocID="{E97788C9-CF07-477D-8642-F2DC7CFA9C21}" presName="composite" presStyleCnt="0"/>
      <dgm:spPr/>
      <dgm:t>
        <a:bodyPr/>
        <a:lstStyle/>
        <a:p>
          <a:endParaRPr lang="en-US"/>
        </a:p>
      </dgm:t>
    </dgm:pt>
    <dgm:pt modelId="{309F1181-B8E8-4AC6-BB35-E4544570919D}" type="pres">
      <dgm:prSet presAssocID="{E97788C9-CF07-477D-8642-F2DC7CFA9C21}" presName="imgShp" presStyleLbl="fgImgPlace1" presStyleIdx="3" presStyleCnt="4"/>
      <dgm:spPr>
        <a:blipFill rotWithShape="0">
          <a:blip xmlns:r="http://schemas.openxmlformats.org/officeDocument/2006/relationships" r:embed="rId1"/>
          <a:stretch>
            <a:fillRect/>
          </a:stretch>
        </a:blipFill>
      </dgm:spPr>
      <dgm:t>
        <a:bodyPr/>
        <a:lstStyle/>
        <a:p>
          <a:endParaRPr lang="en-US"/>
        </a:p>
      </dgm:t>
    </dgm:pt>
    <dgm:pt modelId="{1EC1D329-13D4-4A26-B5A8-8C3439C0B9D6}" type="pres">
      <dgm:prSet presAssocID="{E97788C9-CF07-477D-8642-F2DC7CFA9C21}" presName="txShp" presStyleLbl="node1" presStyleIdx="3" presStyleCnt="4">
        <dgm:presLayoutVars>
          <dgm:bulletEnabled val="1"/>
        </dgm:presLayoutVars>
      </dgm:prSet>
      <dgm:spPr/>
      <dgm:t>
        <a:bodyPr/>
        <a:lstStyle/>
        <a:p>
          <a:endParaRPr lang="en-US"/>
        </a:p>
      </dgm:t>
    </dgm:pt>
  </dgm:ptLst>
  <dgm:cxnLst>
    <dgm:cxn modelId="{4151EA15-E688-4A03-92E9-36B98323C81F}" srcId="{3D82A5C8-D7D7-423C-A9DB-467176DF09B9}" destId="{13E875BA-966B-4300-A7EB-ABD8B17B74BC}" srcOrd="1" destOrd="0" parTransId="{AD19D9F6-C5E5-40F4-B1A9-453EC5D717E4}" sibTransId="{DA25777A-8C54-449B-BE31-5535E7B4BFD9}"/>
    <dgm:cxn modelId="{FFF923AA-2D36-A341-B9FD-CF200CE54C31}" type="presOf" srcId="{3B7539F9-F196-47BE-961A-FC6CE7B45EA7}" destId="{C79D8983-7D15-4FCD-8502-C320974577EF}" srcOrd="0" destOrd="0" presId="urn:microsoft.com/office/officeart/2005/8/layout/vList3#2"/>
    <dgm:cxn modelId="{60094B58-B332-47E3-83F5-56C452D1335A}" srcId="{3D82A5C8-D7D7-423C-A9DB-467176DF09B9}" destId="{E97788C9-CF07-477D-8642-F2DC7CFA9C21}" srcOrd="3" destOrd="0" parTransId="{2566D251-C138-4CD6-9319-8D681162A589}" sibTransId="{BAE7AA61-D4DF-4CFC-8F7C-530DDEF6420A}"/>
    <dgm:cxn modelId="{0174D274-E259-4BF8-B4FD-120F34978463}" srcId="{3D82A5C8-D7D7-423C-A9DB-467176DF09B9}" destId="{37133DDA-A2FB-422C-8295-544F265899C8}" srcOrd="0" destOrd="0" parTransId="{848CC288-F9ED-42FB-B535-94088DC19725}" sibTransId="{D506D463-4D26-46C9-BA7F-5A09EA8CDBA6}"/>
    <dgm:cxn modelId="{FF3FE170-D6C3-5042-A239-046001B78E4E}" type="presOf" srcId="{13E875BA-966B-4300-A7EB-ABD8B17B74BC}" destId="{2F3B7347-0E27-4FA9-9340-6055A37B7A0A}" srcOrd="0" destOrd="0" presId="urn:microsoft.com/office/officeart/2005/8/layout/vList3#2"/>
    <dgm:cxn modelId="{29A3A41E-D1AA-EE4B-8852-C7E9AE6C8B47}" type="presOf" srcId="{37133DDA-A2FB-422C-8295-544F265899C8}" destId="{BE057D34-8451-43E0-9EB7-3D86C637CB7F}" srcOrd="0" destOrd="0" presId="urn:microsoft.com/office/officeart/2005/8/layout/vList3#2"/>
    <dgm:cxn modelId="{634C1988-9032-CC44-AFE3-C2E7DB50CB61}" type="presOf" srcId="{E97788C9-CF07-477D-8642-F2DC7CFA9C21}" destId="{1EC1D329-13D4-4A26-B5A8-8C3439C0B9D6}" srcOrd="0" destOrd="0" presId="urn:microsoft.com/office/officeart/2005/8/layout/vList3#2"/>
    <dgm:cxn modelId="{643AEE28-131A-4A8B-9678-97C5C0499C3F}" srcId="{3D82A5C8-D7D7-423C-A9DB-467176DF09B9}" destId="{3B7539F9-F196-47BE-961A-FC6CE7B45EA7}" srcOrd="2" destOrd="0" parTransId="{49F12542-1490-48B1-94FC-34C8FC09BA8E}" sibTransId="{3965D067-41BA-4512-95E7-7C35C02686D1}"/>
    <dgm:cxn modelId="{B753F3E8-D1C1-9A44-9237-F09FEEC0A615}" type="presOf" srcId="{3D82A5C8-D7D7-423C-A9DB-467176DF09B9}" destId="{E63D0522-8E2D-4591-B186-CFBB0C3F4969}" srcOrd="0" destOrd="0" presId="urn:microsoft.com/office/officeart/2005/8/layout/vList3#2"/>
    <dgm:cxn modelId="{3BA0C90B-7989-2A4A-91F8-0D2C18112A7F}" type="presParOf" srcId="{E63D0522-8E2D-4591-B186-CFBB0C3F4969}" destId="{071D2EDE-1F5E-4760-820A-739AE4704889}" srcOrd="0" destOrd="0" presId="urn:microsoft.com/office/officeart/2005/8/layout/vList3#2"/>
    <dgm:cxn modelId="{5D553FFF-F526-EC44-8532-D67471D54495}" type="presParOf" srcId="{071D2EDE-1F5E-4760-820A-739AE4704889}" destId="{34D4C117-1ACB-4095-9D0E-2478062CDD3D}" srcOrd="0" destOrd="0" presId="urn:microsoft.com/office/officeart/2005/8/layout/vList3#2"/>
    <dgm:cxn modelId="{4AE2D57B-0C2D-F349-96CA-F71BDA840CDF}" type="presParOf" srcId="{071D2EDE-1F5E-4760-820A-739AE4704889}" destId="{BE057D34-8451-43E0-9EB7-3D86C637CB7F}" srcOrd="1" destOrd="0" presId="urn:microsoft.com/office/officeart/2005/8/layout/vList3#2"/>
    <dgm:cxn modelId="{FF5FBBB1-ED25-D544-8BF6-0CB472823BC8}" type="presParOf" srcId="{E63D0522-8E2D-4591-B186-CFBB0C3F4969}" destId="{66903AC5-4728-43F0-BFAB-D58516F2B61B}" srcOrd="1" destOrd="0" presId="urn:microsoft.com/office/officeart/2005/8/layout/vList3#2"/>
    <dgm:cxn modelId="{B4CE8495-894E-A340-847C-E71962616066}" type="presParOf" srcId="{E63D0522-8E2D-4591-B186-CFBB0C3F4969}" destId="{DF9B529F-A7D2-4EF6-A71C-11F1DD0DB4E8}" srcOrd="2" destOrd="0" presId="urn:microsoft.com/office/officeart/2005/8/layout/vList3#2"/>
    <dgm:cxn modelId="{254560D5-1078-DB48-ADC7-25EFDD449E19}" type="presParOf" srcId="{DF9B529F-A7D2-4EF6-A71C-11F1DD0DB4E8}" destId="{AE51067F-F442-4EF9-B3E6-36A88AD59116}" srcOrd="0" destOrd="0" presId="urn:microsoft.com/office/officeart/2005/8/layout/vList3#2"/>
    <dgm:cxn modelId="{BC35DE28-77A3-2A42-81E9-3A63F629A59D}" type="presParOf" srcId="{DF9B529F-A7D2-4EF6-A71C-11F1DD0DB4E8}" destId="{2F3B7347-0E27-4FA9-9340-6055A37B7A0A}" srcOrd="1" destOrd="0" presId="urn:microsoft.com/office/officeart/2005/8/layout/vList3#2"/>
    <dgm:cxn modelId="{9501A7D1-0E89-7844-889D-636EA8D4E3AB}" type="presParOf" srcId="{E63D0522-8E2D-4591-B186-CFBB0C3F4969}" destId="{E2B216C1-B65B-4370-8F2E-8FAB4321707C}" srcOrd="3" destOrd="0" presId="urn:microsoft.com/office/officeart/2005/8/layout/vList3#2"/>
    <dgm:cxn modelId="{C127F703-DBF7-5B4B-AB7A-9E9C86D8EFD7}" type="presParOf" srcId="{E63D0522-8E2D-4591-B186-CFBB0C3F4969}" destId="{A909128D-8928-4D5A-9804-E9F68946FCE2}" srcOrd="4" destOrd="0" presId="urn:microsoft.com/office/officeart/2005/8/layout/vList3#2"/>
    <dgm:cxn modelId="{13F0A7F0-0838-B743-9808-F5F7538DBDA0}" type="presParOf" srcId="{A909128D-8928-4D5A-9804-E9F68946FCE2}" destId="{3201E27D-9D2B-482C-B560-76E6B86FD4D6}" srcOrd="0" destOrd="0" presId="urn:microsoft.com/office/officeart/2005/8/layout/vList3#2"/>
    <dgm:cxn modelId="{1817CA02-360E-6A4C-B132-CFA418EE3586}" type="presParOf" srcId="{A909128D-8928-4D5A-9804-E9F68946FCE2}" destId="{C79D8983-7D15-4FCD-8502-C320974577EF}" srcOrd="1" destOrd="0" presId="urn:microsoft.com/office/officeart/2005/8/layout/vList3#2"/>
    <dgm:cxn modelId="{C2E58766-327B-6646-B973-5CEFFC9303D5}" type="presParOf" srcId="{E63D0522-8E2D-4591-B186-CFBB0C3F4969}" destId="{4162E91B-EB5E-4627-8C5D-0FA9D2CC305C}" srcOrd="5" destOrd="0" presId="urn:microsoft.com/office/officeart/2005/8/layout/vList3#2"/>
    <dgm:cxn modelId="{40761067-5AA5-5F49-89A4-F39204E457DD}" type="presParOf" srcId="{E63D0522-8E2D-4591-B186-CFBB0C3F4969}" destId="{C0ED2874-9060-46EE-959C-AAB281A747EF}" srcOrd="6" destOrd="0" presId="urn:microsoft.com/office/officeart/2005/8/layout/vList3#2"/>
    <dgm:cxn modelId="{618E2A5E-5E3C-494E-A231-2C3FFE521AB5}" type="presParOf" srcId="{C0ED2874-9060-46EE-959C-AAB281A747EF}" destId="{309F1181-B8E8-4AC6-BB35-E4544570919D}" srcOrd="0" destOrd="0" presId="urn:microsoft.com/office/officeart/2005/8/layout/vList3#2"/>
    <dgm:cxn modelId="{E47AF711-0A09-3B4D-A8F3-11A1ED9D2D14}" type="presParOf" srcId="{C0ED2874-9060-46EE-959C-AAB281A747EF}" destId="{1EC1D329-13D4-4A26-B5A8-8C3439C0B9D6}"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57D34-8451-43E0-9EB7-3D86C637CB7F}">
      <dsp:nvSpPr>
        <dsp:cNvPr id="0" name=""/>
        <dsp:cNvSpPr/>
      </dsp:nvSpPr>
      <dsp:spPr>
        <a:xfrm rot="10800000">
          <a:off x="943629" y="658"/>
          <a:ext cx="3116378" cy="634707"/>
        </a:xfrm>
        <a:prstGeom prst="homePlate">
          <a:avLst/>
        </a:prstGeom>
        <a:solidFill>
          <a:schemeClr val="bg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10490" rIns="206248"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accent1"/>
              </a:solidFill>
            </a:rPr>
            <a:t>Who Are We?</a:t>
          </a:r>
          <a:endParaRPr lang="en-US" sz="2900" b="1" kern="1200" dirty="0">
            <a:solidFill>
              <a:schemeClr val="accent1"/>
            </a:solidFill>
          </a:endParaRPr>
        </a:p>
      </dsp:txBody>
      <dsp:txXfrm rot="10800000">
        <a:off x="1102306" y="658"/>
        <a:ext cx="2957701" cy="634707"/>
      </dsp:txXfrm>
    </dsp:sp>
    <dsp:sp modelId="{34D4C117-1ACB-4095-9D0E-2478062CDD3D}">
      <dsp:nvSpPr>
        <dsp:cNvPr id="0" name=""/>
        <dsp:cNvSpPr/>
      </dsp:nvSpPr>
      <dsp:spPr>
        <a:xfrm>
          <a:off x="626275" y="658"/>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B7347-0E27-4FA9-9340-6055A37B7A0A}">
      <dsp:nvSpPr>
        <dsp:cNvPr id="0" name=""/>
        <dsp:cNvSpPr/>
      </dsp:nvSpPr>
      <dsp:spPr>
        <a:xfrm rot="10800000">
          <a:off x="943629" y="824831"/>
          <a:ext cx="3116378" cy="6347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smtClean="0"/>
            <a:t>A Global Market</a:t>
          </a:r>
          <a:endParaRPr lang="en-US" sz="2900" kern="1200" dirty="0"/>
        </a:p>
      </dsp:txBody>
      <dsp:txXfrm rot="10800000">
        <a:off x="1102306" y="824831"/>
        <a:ext cx="2957701" cy="634707"/>
      </dsp:txXfrm>
    </dsp:sp>
    <dsp:sp modelId="{AE51067F-F442-4EF9-B3E6-36A88AD59116}">
      <dsp:nvSpPr>
        <dsp:cNvPr id="0" name=""/>
        <dsp:cNvSpPr/>
      </dsp:nvSpPr>
      <dsp:spPr>
        <a:xfrm>
          <a:off x="626275" y="824831"/>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D8983-7D15-4FCD-8502-C320974577EF}">
      <dsp:nvSpPr>
        <dsp:cNvPr id="0" name=""/>
        <dsp:cNvSpPr/>
      </dsp:nvSpPr>
      <dsp:spPr>
        <a:xfrm rot="10800000">
          <a:off x="943629" y="1649003"/>
          <a:ext cx="3116378" cy="6347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smtClean="0"/>
            <a:t>Clean &amp; Green</a:t>
          </a:r>
          <a:endParaRPr lang="en-US" sz="2900" kern="1200" dirty="0"/>
        </a:p>
      </dsp:txBody>
      <dsp:txXfrm rot="10800000">
        <a:off x="1102306" y="1649003"/>
        <a:ext cx="2957701" cy="634707"/>
      </dsp:txXfrm>
    </dsp:sp>
    <dsp:sp modelId="{3201E27D-9D2B-482C-B560-76E6B86FD4D6}">
      <dsp:nvSpPr>
        <dsp:cNvPr id="0" name=""/>
        <dsp:cNvSpPr/>
      </dsp:nvSpPr>
      <dsp:spPr>
        <a:xfrm>
          <a:off x="626275" y="1649003"/>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1D329-13D4-4A26-B5A8-8C3439C0B9D6}">
      <dsp:nvSpPr>
        <dsp:cNvPr id="0" name=""/>
        <dsp:cNvSpPr/>
      </dsp:nvSpPr>
      <dsp:spPr>
        <a:xfrm rot="10800000">
          <a:off x="943629" y="2473176"/>
          <a:ext cx="3116378" cy="6347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smtClean="0"/>
            <a:t>Questions?</a:t>
          </a:r>
          <a:endParaRPr lang="en-US" sz="2900" kern="1200" dirty="0"/>
        </a:p>
      </dsp:txBody>
      <dsp:txXfrm rot="10800000">
        <a:off x="1102306" y="2473176"/>
        <a:ext cx="2957701" cy="634707"/>
      </dsp:txXfrm>
    </dsp:sp>
    <dsp:sp modelId="{309F1181-B8E8-4AC6-BB35-E4544570919D}">
      <dsp:nvSpPr>
        <dsp:cNvPr id="0" name=""/>
        <dsp:cNvSpPr/>
      </dsp:nvSpPr>
      <dsp:spPr>
        <a:xfrm>
          <a:off x="626275" y="2473176"/>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57D34-8451-43E0-9EB7-3D86C637CB7F}">
      <dsp:nvSpPr>
        <dsp:cNvPr id="0" name=""/>
        <dsp:cNvSpPr/>
      </dsp:nvSpPr>
      <dsp:spPr>
        <a:xfrm rot="10800000">
          <a:off x="943629" y="658"/>
          <a:ext cx="3116378" cy="634707"/>
        </a:xfrm>
        <a:prstGeom prst="homePlate">
          <a:avLst/>
        </a:prstGeom>
        <a:solidFill>
          <a:srgbClr val="A21D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06680" rIns="199136" bIns="106680"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bg1"/>
              </a:solidFill>
            </a:rPr>
            <a:t>Who Are We?</a:t>
          </a:r>
          <a:endParaRPr lang="en-US" sz="2800" b="0" kern="1200" dirty="0">
            <a:solidFill>
              <a:schemeClr val="bg1"/>
            </a:solidFill>
          </a:endParaRPr>
        </a:p>
      </dsp:txBody>
      <dsp:txXfrm rot="10800000">
        <a:off x="1102306" y="658"/>
        <a:ext cx="2957701" cy="634707"/>
      </dsp:txXfrm>
    </dsp:sp>
    <dsp:sp modelId="{34D4C117-1ACB-4095-9D0E-2478062CDD3D}">
      <dsp:nvSpPr>
        <dsp:cNvPr id="0" name=""/>
        <dsp:cNvSpPr/>
      </dsp:nvSpPr>
      <dsp:spPr>
        <a:xfrm>
          <a:off x="626275" y="658"/>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B7347-0E27-4FA9-9340-6055A37B7A0A}">
      <dsp:nvSpPr>
        <dsp:cNvPr id="0" name=""/>
        <dsp:cNvSpPr/>
      </dsp:nvSpPr>
      <dsp:spPr>
        <a:xfrm rot="10800000">
          <a:off x="943629" y="824831"/>
          <a:ext cx="3116378" cy="634707"/>
        </a:xfrm>
        <a:prstGeom prst="homePlate">
          <a:avLst/>
        </a:prstGeom>
        <a:solidFill>
          <a:schemeClr val="bg1"/>
        </a:solidFill>
        <a:ln w="25400" cap="flat" cmpd="sng" algn="ctr">
          <a:solidFill>
            <a:srgbClr val="A21D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A21D21"/>
              </a:solidFill>
            </a:rPr>
            <a:t>A Global Market</a:t>
          </a:r>
          <a:endParaRPr lang="en-US" sz="2800" b="1" kern="1200" dirty="0">
            <a:solidFill>
              <a:srgbClr val="A21D21"/>
            </a:solidFill>
          </a:endParaRPr>
        </a:p>
      </dsp:txBody>
      <dsp:txXfrm rot="10800000">
        <a:off x="1102306" y="824831"/>
        <a:ext cx="2957701" cy="634707"/>
      </dsp:txXfrm>
    </dsp:sp>
    <dsp:sp modelId="{AE51067F-F442-4EF9-B3E6-36A88AD59116}">
      <dsp:nvSpPr>
        <dsp:cNvPr id="0" name=""/>
        <dsp:cNvSpPr/>
      </dsp:nvSpPr>
      <dsp:spPr>
        <a:xfrm>
          <a:off x="626275" y="824831"/>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D8983-7D15-4FCD-8502-C320974577EF}">
      <dsp:nvSpPr>
        <dsp:cNvPr id="0" name=""/>
        <dsp:cNvSpPr/>
      </dsp:nvSpPr>
      <dsp:spPr>
        <a:xfrm rot="10800000">
          <a:off x="943629" y="1649003"/>
          <a:ext cx="3116378" cy="6347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Clean &amp; Green</a:t>
          </a:r>
          <a:endParaRPr lang="en-US" sz="2800" kern="1200" dirty="0"/>
        </a:p>
      </dsp:txBody>
      <dsp:txXfrm rot="10800000">
        <a:off x="1102306" y="1649003"/>
        <a:ext cx="2957701" cy="634707"/>
      </dsp:txXfrm>
    </dsp:sp>
    <dsp:sp modelId="{3201E27D-9D2B-482C-B560-76E6B86FD4D6}">
      <dsp:nvSpPr>
        <dsp:cNvPr id="0" name=""/>
        <dsp:cNvSpPr/>
      </dsp:nvSpPr>
      <dsp:spPr>
        <a:xfrm>
          <a:off x="626275" y="1649003"/>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1D329-13D4-4A26-B5A8-8C3439C0B9D6}">
      <dsp:nvSpPr>
        <dsp:cNvPr id="0" name=""/>
        <dsp:cNvSpPr/>
      </dsp:nvSpPr>
      <dsp:spPr>
        <a:xfrm rot="10800000">
          <a:off x="943629" y="2473176"/>
          <a:ext cx="3116378" cy="6347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8"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Questions?</a:t>
          </a:r>
          <a:endParaRPr lang="en-US" sz="2800" kern="1200" dirty="0"/>
        </a:p>
      </dsp:txBody>
      <dsp:txXfrm rot="10800000">
        <a:off x="1102306" y="2473176"/>
        <a:ext cx="2957701" cy="634707"/>
      </dsp:txXfrm>
    </dsp:sp>
    <dsp:sp modelId="{309F1181-B8E8-4AC6-BB35-E4544570919D}">
      <dsp:nvSpPr>
        <dsp:cNvPr id="0" name=""/>
        <dsp:cNvSpPr/>
      </dsp:nvSpPr>
      <dsp:spPr>
        <a:xfrm>
          <a:off x="626275" y="2473176"/>
          <a:ext cx="634707" cy="6347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B077BCE-AFBF-454E-8596-A36F124A7B94}" type="datetimeFigureOut">
              <a:rPr lang="en-US" smtClean="0"/>
              <a:pPr/>
              <a:t>2/9/2012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53A896-6F82-4A58-8D90-002CE37A4B9E}" type="slidenum">
              <a:rPr lang="en-US" smtClean="0"/>
              <a:pPr/>
              <a:t>‹#›</a:t>
            </a:fld>
            <a:endParaRPr lang="en-US" dirty="0"/>
          </a:p>
        </p:txBody>
      </p:sp>
    </p:spTree>
    <p:extLst>
      <p:ext uri="{BB962C8B-B14F-4D97-AF65-F5344CB8AC3E}">
        <p14:creationId xmlns:p14="http://schemas.microsoft.com/office/powerpoint/2010/main" val="354984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C238408C-6839-46EE-8131-EDA75C487F2E}" type="datetimeFigureOut">
              <a:rPr lang="en-US" smtClean="0"/>
              <a:pPr/>
              <a:t>2/9/2012</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extLst/>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87D77045-401A-4D5E-BFE3-54C21A8A6634}" type="slidenum">
              <a:rPr lang="en-US" smtClean="0"/>
              <a:pPr/>
              <a:t>‹#›</a:t>
            </a:fld>
            <a:endParaRPr lang="en-US" dirty="0"/>
          </a:p>
        </p:txBody>
      </p:sp>
    </p:spTree>
    <p:extLst>
      <p:ext uri="{BB962C8B-B14F-4D97-AF65-F5344CB8AC3E}">
        <p14:creationId xmlns:p14="http://schemas.microsoft.com/office/powerpoint/2010/main" val="1994282573"/>
      </p:ext>
    </p:extLst>
  </p:cSld>
  <p:clrMap bg1="lt1" tx1="dk1" bg2="lt2" tx2="dk2" accent1="accent1" accent2="accent2" accent3="accent3" accent4="accent4" accent5="accent5" accent6="accent6" hlink="hlink" folHlink="folHlink"/>
  <p:notesStyle>
    <a:lvl1pPr marL="0" algn="l" rtl="0">
      <a:defRPr sz="1300" kern="1200">
        <a:solidFill>
          <a:schemeClr val="tx1"/>
        </a:solidFill>
        <a:latin typeface="+mn-lt"/>
        <a:ea typeface="+mn-ea"/>
        <a:cs typeface="+mn-cs"/>
      </a:defRPr>
    </a:lvl1pPr>
    <a:lvl2pPr marL="509412" algn="l" rtl="0">
      <a:defRPr sz="1300" kern="1200">
        <a:solidFill>
          <a:schemeClr val="tx1"/>
        </a:solidFill>
        <a:latin typeface="+mn-lt"/>
        <a:ea typeface="+mn-ea"/>
        <a:cs typeface="+mn-cs"/>
      </a:defRPr>
    </a:lvl2pPr>
    <a:lvl3pPr marL="1018824" algn="l" rtl="0">
      <a:defRPr sz="1300" kern="1200">
        <a:solidFill>
          <a:schemeClr val="tx1"/>
        </a:solidFill>
        <a:latin typeface="+mn-lt"/>
        <a:ea typeface="+mn-ea"/>
        <a:cs typeface="+mn-cs"/>
      </a:defRPr>
    </a:lvl3pPr>
    <a:lvl4pPr marL="1528237" algn="l" rtl="0">
      <a:defRPr sz="1300" kern="1200">
        <a:solidFill>
          <a:schemeClr val="tx1"/>
        </a:solidFill>
        <a:latin typeface="+mn-lt"/>
        <a:ea typeface="+mn-ea"/>
        <a:cs typeface="+mn-cs"/>
      </a:defRPr>
    </a:lvl4pPr>
    <a:lvl5pPr marL="2037649" algn="l" rtl="0">
      <a:defRPr sz="1300" kern="1200">
        <a:solidFill>
          <a:schemeClr val="tx1"/>
        </a:solidFill>
        <a:latin typeface="+mn-lt"/>
        <a:ea typeface="+mn-ea"/>
        <a:cs typeface="+mn-cs"/>
      </a:defRPr>
    </a:lvl5pPr>
    <a:lvl6pPr marL="2547061" algn="l" rtl="0">
      <a:defRPr sz="1300" kern="1200">
        <a:solidFill>
          <a:schemeClr val="tx1"/>
        </a:solidFill>
        <a:latin typeface="+mn-lt"/>
        <a:ea typeface="+mn-ea"/>
        <a:cs typeface="+mn-cs"/>
      </a:defRPr>
    </a:lvl6pPr>
    <a:lvl7pPr marL="3056473" algn="l" rtl="0">
      <a:defRPr sz="1300" kern="1200">
        <a:solidFill>
          <a:schemeClr val="tx1"/>
        </a:solidFill>
        <a:latin typeface="+mn-lt"/>
        <a:ea typeface="+mn-ea"/>
        <a:cs typeface="+mn-cs"/>
      </a:defRPr>
    </a:lvl7pPr>
    <a:lvl8pPr marL="3565886" algn="l" rtl="0">
      <a:defRPr sz="1300" kern="1200">
        <a:solidFill>
          <a:schemeClr val="tx1"/>
        </a:solidFill>
        <a:latin typeface="+mn-lt"/>
        <a:ea typeface="+mn-ea"/>
        <a:cs typeface="+mn-cs"/>
      </a:defRPr>
    </a:lvl8pPr>
    <a:lvl9pPr marL="4075298" algn="l" rtl="0">
      <a:defRPr sz="13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29724"/>
            <a:ext cx="8549640" cy="1666028"/>
          </a:xfrm>
        </p:spPr>
        <p:txBody>
          <a:bodyPr/>
          <a:lstStyle>
            <a:lvl1pPr algn="r">
              <a:defRPr>
                <a:solidFill>
                  <a:schemeClr val="tx2"/>
                </a:solidFill>
                <a:effectLst>
                  <a:reflection blurRad="6350" stA="50000" endA="300" endPos="50000" dist="60007"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27960" y="4419600"/>
            <a:ext cx="7040880" cy="685800"/>
          </a:xfrm>
        </p:spPr>
        <p:txBody>
          <a:bodyPr/>
          <a:lstStyle>
            <a:lvl1pPr marL="0" indent="0" algn="r">
              <a:buNone/>
              <a:defRPr>
                <a:solidFill>
                  <a:schemeClr val="tx2"/>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pic>
        <p:nvPicPr>
          <p:cNvPr id="8" name="Picture 3"/>
          <p:cNvPicPr>
            <a:picLocks noChangeAspect="1" noChangeArrowheads="1"/>
          </p:cNvPicPr>
          <p:nvPr userDrawn="1"/>
        </p:nvPicPr>
        <p:blipFill>
          <a:blip r:embed="rId2" cstate="print"/>
          <a:srcRect/>
          <a:stretch>
            <a:fillRect/>
          </a:stretch>
        </p:blipFill>
        <p:spPr bwMode="auto">
          <a:xfrm>
            <a:off x="4038600" y="0"/>
            <a:ext cx="4217180" cy="2028682"/>
          </a:xfrm>
          <a:prstGeom prst="rect">
            <a:avLst/>
          </a:prstGeom>
          <a:noFill/>
          <a:ln w="9525">
            <a:noFill/>
            <a:miter lim="800000"/>
            <a:headEnd/>
            <a:tailEnd/>
          </a:ln>
        </p:spPr>
      </p:pic>
      <p:sp>
        <p:nvSpPr>
          <p:cNvPr id="9" name="Rectangle 8"/>
          <p:cNvSpPr/>
          <p:nvPr userDrawn="1"/>
        </p:nvSpPr>
        <p:spPr>
          <a:xfrm>
            <a:off x="0" y="0"/>
            <a:ext cx="18288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0" hasCustomPrompt="1"/>
          </p:nvPr>
        </p:nvSpPr>
        <p:spPr>
          <a:xfrm>
            <a:off x="7787640" y="5638800"/>
            <a:ext cx="1981200" cy="533400"/>
          </a:xfrm>
        </p:spPr>
        <p:txBody>
          <a:bodyPr>
            <a:normAutofit/>
          </a:bodyPr>
          <a:lstStyle>
            <a:lvl1pPr algn="r">
              <a:buNone/>
              <a:defRPr sz="2000">
                <a:solidFill>
                  <a:schemeClr val="tx2"/>
                </a:solidFill>
              </a:defRPr>
            </a:lvl1pPr>
          </a:lstStyle>
          <a:p>
            <a:pPr lvl="0"/>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5"/>
            <a:ext cx="2346960" cy="413808"/>
          </a:xfrm>
          <a:prstGeom prst="rect">
            <a:avLst/>
          </a:prstGeom>
        </p:spPr>
        <p:txBody>
          <a:bodyPr/>
          <a:lstStyle/>
          <a:p>
            <a:endParaRPr lang="en-US" sz="1200" dirty="0">
              <a:solidFill>
                <a:schemeClr val="tx2"/>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algn="r"/>
            <a:endParaRPr lang="en-US" sz="1200" dirty="0">
              <a:solidFill>
                <a:schemeClr val="tx2"/>
              </a:solidFill>
            </a:endParaRPr>
          </a:p>
        </p:txBody>
      </p:sp>
      <p:sp>
        <p:nvSpPr>
          <p:cNvPr id="6" name="Slide Number Placeholder 5"/>
          <p:cNvSpPr>
            <a:spLocks noGrp="1"/>
          </p:cNvSpPr>
          <p:nvPr>
            <p:ph type="sldNum" sz="quarter" idx="12"/>
          </p:nvPr>
        </p:nvSpPr>
        <p:spPr>
          <a:xfrm>
            <a:off x="3855720" y="7203865"/>
            <a:ext cx="2346960" cy="413808"/>
          </a:xfrm>
          <a:prstGeom prst="rect">
            <a:avLst/>
          </a:prstGeom>
        </p:spPr>
        <p:txBody>
          <a:bodyPr/>
          <a:lstStyle/>
          <a:p>
            <a:pPr algn="l"/>
            <a:fld id="{72AC53DF-4216-466D-99A7-94400E6C2A25}" type="slidenum">
              <a:rPr lang="en-US" sz="1300" smtClean="0">
                <a:solidFill>
                  <a:schemeClr val="tx2"/>
                </a:solidFill>
              </a:rPr>
              <a:pPr algn="l"/>
              <a:t>‹#›</a:t>
            </a:fld>
            <a:endParaRPr lang="en-US" sz="1300"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8"/>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8"/>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5"/>
            <a:ext cx="2346960" cy="413808"/>
          </a:xfrm>
          <a:prstGeom prst="rect">
            <a:avLst/>
          </a:prstGeom>
        </p:spPr>
        <p:txBody>
          <a:bodyPr/>
          <a:lstStyle/>
          <a:p>
            <a:endParaRPr lang="en-US" sz="1200" dirty="0">
              <a:solidFill>
                <a:schemeClr val="tx2"/>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pPr algn="r"/>
            <a:endParaRPr lang="en-US" sz="1200" dirty="0">
              <a:solidFill>
                <a:schemeClr val="tx2"/>
              </a:solidFill>
            </a:endParaRPr>
          </a:p>
        </p:txBody>
      </p:sp>
      <p:sp>
        <p:nvSpPr>
          <p:cNvPr id="6" name="Slide Number Placeholder 5"/>
          <p:cNvSpPr>
            <a:spLocks noGrp="1"/>
          </p:cNvSpPr>
          <p:nvPr>
            <p:ph type="sldNum" sz="quarter" idx="12"/>
          </p:nvPr>
        </p:nvSpPr>
        <p:spPr>
          <a:xfrm>
            <a:off x="3855720" y="7203865"/>
            <a:ext cx="2346960" cy="413808"/>
          </a:xfrm>
          <a:prstGeom prst="rect">
            <a:avLst/>
          </a:prstGeom>
        </p:spPr>
        <p:txBody>
          <a:bodyPr/>
          <a:lstStyle/>
          <a:p>
            <a:pPr algn="l"/>
            <a:fld id="{72AC53DF-4216-466D-99A7-94400E6C2A25}" type="slidenum">
              <a:rPr lang="en-US" sz="1300" smtClean="0">
                <a:solidFill>
                  <a:schemeClr val="tx2"/>
                </a:solidFill>
              </a:rPr>
              <a:pPr algn="l"/>
              <a:t>‹#›</a:t>
            </a:fld>
            <a:endParaRPr lang="en-US" sz="1300"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897784"/>
          </a:xfrm>
        </p:spPr>
        <p:txBody>
          <a:bodyPr lIns="0" tIns="0" rIns="0" bIns="0">
            <a:normAutofit/>
          </a:bodyPr>
          <a:lstStyle>
            <a:lvl1pPr>
              <a:defRPr sz="27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2920" y="1468121"/>
            <a:ext cx="9052560" cy="5474866"/>
          </a:xfrm>
        </p:spPr>
        <p:txBody>
          <a:bodyPr/>
          <a:lstStyle>
            <a:lvl1pPr>
              <a:buClr>
                <a:schemeClr val="tx2"/>
              </a:buClr>
              <a:buFont typeface="Wingdings" pitchFamily="2" charset="2"/>
              <a:buChar char="q"/>
              <a:defRPr sz="2700">
                <a:solidFill>
                  <a:schemeClr val="accent1"/>
                </a:solidFill>
              </a:defRPr>
            </a:lvl1pPr>
            <a:lvl2pPr>
              <a:buClr>
                <a:schemeClr val="tx2"/>
              </a:buClr>
              <a:buFont typeface="Wingdings" pitchFamily="2" charset="2"/>
              <a:buChar char="§"/>
              <a:defRPr sz="2700">
                <a:solidFill>
                  <a:schemeClr val="accent1"/>
                </a:solidFill>
              </a:defRPr>
            </a:lvl2pPr>
            <a:lvl3pPr>
              <a:buClr>
                <a:schemeClr val="tx2"/>
              </a:buClr>
              <a:buFont typeface="Arial" pitchFamily="34" charset="0"/>
              <a:buChar char="•"/>
              <a:defRPr sz="2700">
                <a:solidFill>
                  <a:schemeClr val="accent1"/>
                </a:solidFill>
              </a:defRPr>
            </a:lvl3pPr>
            <a:lvl4pPr>
              <a:buClr>
                <a:schemeClr val="tx2"/>
              </a:buClr>
              <a:buFont typeface="Wingdings" pitchFamily="2" charset="2"/>
              <a:buChar char="Ø"/>
              <a:defRPr sz="2700">
                <a:solidFill>
                  <a:schemeClr val="accent1"/>
                </a:solidFill>
              </a:defRPr>
            </a:lvl4pPr>
            <a:lvl5pPr>
              <a:buClr>
                <a:schemeClr val="tx2"/>
              </a:buClr>
              <a:buFont typeface="Calibri" pitchFamily="34" charset="0"/>
              <a:buChar char="→"/>
              <a:defRPr sz="27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3"/>
          <p:cNvPicPr>
            <a:picLocks noChangeAspect="1" noChangeArrowheads="1"/>
          </p:cNvPicPr>
          <p:nvPr userDrawn="1"/>
        </p:nvPicPr>
        <p:blipFill>
          <a:blip r:embed="rId2" cstate="print"/>
          <a:srcRect/>
          <a:stretch>
            <a:fillRect/>
          </a:stretch>
        </p:blipFill>
        <p:spPr bwMode="auto">
          <a:xfrm>
            <a:off x="8172450" y="6819122"/>
            <a:ext cx="1802130" cy="866918"/>
          </a:xfrm>
          <a:prstGeom prst="rect">
            <a:avLst/>
          </a:prstGeom>
          <a:noFill/>
          <a:ln w="9525">
            <a:noFill/>
            <a:miter lim="800000"/>
            <a:headEnd/>
            <a:tailEnd/>
          </a:ln>
        </p:spPr>
      </p:pic>
      <p:sp>
        <p:nvSpPr>
          <p:cNvPr id="10" name="Slide Number Placeholder 5"/>
          <p:cNvSpPr>
            <a:spLocks noGrp="1"/>
          </p:cNvSpPr>
          <p:nvPr>
            <p:ph type="sldNum" sz="quarter" idx="4"/>
          </p:nvPr>
        </p:nvSpPr>
        <p:spPr>
          <a:xfrm>
            <a:off x="3855720" y="7203865"/>
            <a:ext cx="2346960" cy="413808"/>
          </a:xfrm>
          <a:prstGeom prst="rect">
            <a:avLst/>
          </a:prstGeom>
        </p:spPr>
        <p:txBody>
          <a:bodyPr vert="horz" lIns="101882" tIns="50941" rIns="101882" bIns="50941" rtlCol="0" anchor="ctr"/>
          <a:lstStyle>
            <a:lvl1pPr algn="ctr">
              <a:defRPr sz="1300">
                <a:solidFill>
                  <a:schemeClr val="tx2"/>
                </a:solidFill>
              </a:defRPr>
            </a:lvl1pPr>
          </a:lstStyle>
          <a:p>
            <a:fld id="{72AC53DF-4216-466D-99A7-94400E6C2A25}" type="slidenum">
              <a:rPr lang="en-US" smtClean="0"/>
              <a:pPr/>
              <a:t>‹#›</a:t>
            </a:fld>
            <a:endParaRPr lang="en-US" dirty="0"/>
          </a:p>
        </p:txBody>
      </p:sp>
      <p:sp>
        <p:nvSpPr>
          <p:cNvPr id="11" name="Rectangle 18"/>
          <p:cNvSpPr>
            <a:spLocks noChangeArrowheads="1"/>
          </p:cNvSpPr>
          <p:nvPr userDrawn="1"/>
        </p:nvSpPr>
        <p:spPr bwMode="auto">
          <a:xfrm>
            <a:off x="304800" y="7467600"/>
            <a:ext cx="2191306" cy="92333"/>
          </a:xfrm>
          <a:prstGeom prst="rect">
            <a:avLst/>
          </a:prstGeom>
          <a:noFill/>
          <a:ln w="12700">
            <a:noFill/>
            <a:miter lim="800000"/>
            <a:headEnd/>
            <a:tailEnd/>
          </a:ln>
          <a:effectLst/>
        </p:spPr>
        <p:txBody>
          <a:bodyPr wrap="none" lIns="0" tIns="0" rIns="0" bIns="0" anchor="ctr">
            <a:spAutoFit/>
          </a:bodyPr>
          <a:lstStyle/>
          <a:p>
            <a:pPr defTabSz="987425"/>
            <a:r>
              <a:rPr lang="en-US" sz="600" dirty="0">
                <a:solidFill>
                  <a:srgbClr val="000000"/>
                </a:solidFill>
              </a:rPr>
              <a:t>Confidential information of Graymills Corporation.  </a:t>
            </a:r>
            <a:r>
              <a:rPr lang="en-US" sz="600" dirty="0" smtClean="0">
                <a:solidFill>
                  <a:srgbClr val="000000"/>
                </a:solidFill>
              </a:rPr>
              <a:t>GMI1366.PPT </a:t>
            </a:r>
            <a:r>
              <a:rPr lang="en-US" sz="600" dirty="0">
                <a:solidFill>
                  <a:srgbClr val="000000"/>
                </a:solidFill>
              </a:rPr>
              <a:t>- CJS</a:t>
            </a:r>
          </a:p>
        </p:txBody>
      </p:sp>
      <p:cxnSp>
        <p:nvCxnSpPr>
          <p:cNvPr id="13" name="Straight Connector 12"/>
          <p:cNvCxnSpPr/>
          <p:nvPr userDrawn="1"/>
        </p:nvCxnSpPr>
        <p:spPr>
          <a:xfrm>
            <a:off x="0" y="1295400"/>
            <a:ext cx="100584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6"/>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02920" y="7203865"/>
            <a:ext cx="2346960" cy="413808"/>
          </a:xfrm>
          <a:prstGeom prst="rect">
            <a:avLst/>
          </a:prstGeom>
        </p:spPr>
        <p:txBody>
          <a:bodyPr/>
          <a:lstStyle/>
          <a:p>
            <a:endParaRPr lang="en-US" dirty="0"/>
          </a:p>
        </p:txBody>
      </p:sp>
      <p:sp>
        <p:nvSpPr>
          <p:cNvPr id="5" name="Footer Placeholder 4"/>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5"/>
            <a:ext cx="2346960" cy="413808"/>
          </a:xfrm>
          <a:prstGeom prst="rect">
            <a:avLst/>
          </a:prstGeom>
        </p:spPr>
        <p:txBody>
          <a:bodyPr/>
          <a:lstStyle/>
          <a:p>
            <a:endParaRPr lang="en-US" dirty="0"/>
          </a:p>
        </p:txBody>
      </p:sp>
      <p:sp>
        <p:nvSpPr>
          <p:cNvPr id="6" name="Footer Placeholder 5"/>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7203865"/>
            <a:ext cx="2346960" cy="413808"/>
          </a:xfrm>
          <a:prstGeom prst="rect">
            <a:avLst/>
          </a:prstGeom>
        </p:spPr>
        <p:txBody>
          <a:bodyPr/>
          <a:lstStyle/>
          <a:p>
            <a:endParaRPr lang="en-US" dirty="0"/>
          </a:p>
        </p:txBody>
      </p:sp>
      <p:sp>
        <p:nvSpPr>
          <p:cNvPr id="8" name="Footer Placeholder 7"/>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9" name="Slide Number Placeholder 8"/>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203865"/>
            <a:ext cx="2346960" cy="413808"/>
          </a:xfrm>
          <a:prstGeom prst="rect">
            <a:avLst/>
          </a:prstGeom>
        </p:spPr>
        <p:txBody>
          <a:bodyPr/>
          <a:lstStyle/>
          <a:p>
            <a:endParaRPr lang="en-US" dirty="0"/>
          </a:p>
        </p:txBody>
      </p:sp>
      <p:sp>
        <p:nvSpPr>
          <p:cNvPr id="4" name="Footer Placeholder 3"/>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5" name="Slide Number Placeholder 4"/>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5"/>
            <a:ext cx="2346960" cy="413808"/>
          </a:xfrm>
          <a:prstGeom prst="rect">
            <a:avLst/>
          </a:prstGeom>
        </p:spPr>
        <p:txBody>
          <a:bodyPr/>
          <a:lstStyle/>
          <a:p>
            <a:endParaRPr lang="en-US" dirty="0"/>
          </a:p>
        </p:txBody>
      </p:sp>
      <p:sp>
        <p:nvSpPr>
          <p:cNvPr id="3" name="Footer Placeholder 2"/>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4" name="Slide Number Placeholder 3"/>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6" y="309458"/>
            <a:ext cx="5622926"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8"/>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5"/>
            <a:ext cx="2346960" cy="413808"/>
          </a:xfrm>
          <a:prstGeom prst="rect">
            <a:avLst/>
          </a:prstGeom>
        </p:spPr>
        <p:txBody>
          <a:bodyPr/>
          <a:lstStyle/>
          <a:p>
            <a:endParaRPr lang="en-US" dirty="0"/>
          </a:p>
        </p:txBody>
      </p:sp>
      <p:sp>
        <p:nvSpPr>
          <p:cNvPr id="6" name="Footer Placeholder 5"/>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5"/>
            <a:ext cx="2346960" cy="413808"/>
          </a:xfrm>
          <a:prstGeom prst="rect">
            <a:avLst/>
          </a:prstGeom>
        </p:spPr>
        <p:txBody>
          <a:bodyPr/>
          <a:lstStyle/>
          <a:p>
            <a:endParaRPr lang="en-US" dirty="0"/>
          </a:p>
        </p:txBody>
      </p:sp>
      <p:sp>
        <p:nvSpPr>
          <p:cNvPr id="6" name="Footer Placeholder 5"/>
          <p:cNvSpPr>
            <a:spLocks noGrp="1"/>
          </p:cNvSpPr>
          <p:nvPr>
            <p:ph type="ftr" sz="quarter" idx="11"/>
          </p:nvPr>
        </p:nvSpPr>
        <p:spPr>
          <a:xfrm>
            <a:off x="3436620" y="7203865"/>
            <a:ext cx="318516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3855720" y="7203865"/>
            <a:ext cx="2346960" cy="413808"/>
          </a:xfrm>
          <a:prstGeom prst="rect">
            <a:avLst/>
          </a:prstGeom>
        </p:spPr>
        <p:txBody>
          <a:bodyPr/>
          <a:lstStyle/>
          <a:p>
            <a:fld id="{1AD93096-5B34-4342-9326-69289CEAE4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2"/>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Graymills:  </a:t>
            </a:r>
            <a:r>
              <a:rPr lang="en-US" dirty="0" smtClean="0"/>
              <a:t>A Local Firm</a:t>
            </a:r>
            <a:br>
              <a:rPr lang="en-US" dirty="0" smtClean="0"/>
            </a:br>
            <a:r>
              <a:rPr lang="en-US" dirty="0" smtClean="0"/>
              <a:t>Plays on the Global Stage</a:t>
            </a:r>
            <a:endParaRPr lang="en-US" dirty="0"/>
          </a:p>
        </p:txBody>
      </p:sp>
      <p:sp>
        <p:nvSpPr>
          <p:cNvPr id="3" name="Subtitle 2"/>
          <p:cNvSpPr>
            <a:spLocks noGrp="1"/>
          </p:cNvSpPr>
          <p:nvPr>
            <p:ph type="subTitle" idx="1"/>
          </p:nvPr>
        </p:nvSpPr>
        <p:spPr/>
        <p:txBody>
          <a:bodyPr/>
          <a:lstStyle/>
          <a:p>
            <a:r>
              <a:rPr lang="en-US" dirty="0"/>
              <a:t>IMTS and Midwest Clean Tech 2012</a:t>
            </a:r>
          </a:p>
        </p:txBody>
      </p:sp>
      <p:sp>
        <p:nvSpPr>
          <p:cNvPr id="4" name="Content Placeholder 3"/>
          <p:cNvSpPr>
            <a:spLocks noGrp="1"/>
          </p:cNvSpPr>
          <p:nvPr>
            <p:ph sz="quarter" idx="10"/>
          </p:nvPr>
        </p:nvSpPr>
        <p:spPr/>
        <p:txBody>
          <a:bodyPr/>
          <a:lstStyle/>
          <a:p>
            <a:r>
              <a:rPr lang="en-US" dirty="0" smtClean="0"/>
              <a:t>8 February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Graymills Export?</a:t>
            </a:r>
            <a:endParaRPr lang="en-US" dirty="0"/>
          </a:p>
        </p:txBody>
      </p:sp>
      <p:sp>
        <p:nvSpPr>
          <p:cNvPr id="3" name="Content Placeholder 2"/>
          <p:cNvSpPr>
            <a:spLocks noGrp="1"/>
          </p:cNvSpPr>
          <p:nvPr>
            <p:ph idx="1"/>
          </p:nvPr>
        </p:nvSpPr>
        <p:spPr/>
        <p:txBody>
          <a:bodyPr>
            <a:normAutofit lnSpcReduction="10000"/>
          </a:bodyPr>
          <a:lstStyle/>
          <a:p>
            <a:r>
              <a:rPr lang="en-US" dirty="0" smtClean="0"/>
              <a:t>39 agent-distributors</a:t>
            </a:r>
          </a:p>
          <a:p>
            <a:pPr lvl="1"/>
            <a:r>
              <a:rPr lang="en-US" dirty="0" smtClean="0"/>
              <a:t>Legally distributors (take possession of goods, etc.)</a:t>
            </a:r>
          </a:p>
          <a:p>
            <a:pPr lvl="1"/>
            <a:r>
              <a:rPr lang="en-US" dirty="0" smtClean="0"/>
              <a:t>Exclusive territories</a:t>
            </a:r>
          </a:p>
          <a:p>
            <a:pPr lvl="1"/>
            <a:r>
              <a:rPr lang="en-US" dirty="0" smtClean="0"/>
              <a:t>Sell direct to end users (set own price) and work with factory on OEMs and large accounts (we set price)</a:t>
            </a:r>
          </a:p>
          <a:p>
            <a:pPr lvl="1"/>
            <a:r>
              <a:rPr lang="en-US" dirty="0" smtClean="0"/>
              <a:t>Lesson learned – put agreements in writing, even if you use US contract language</a:t>
            </a:r>
            <a:endParaRPr lang="en-US" dirty="0"/>
          </a:p>
          <a:p>
            <a:r>
              <a:rPr lang="en-US" dirty="0" smtClean="0"/>
              <a:t>US-based international sales manager</a:t>
            </a:r>
          </a:p>
          <a:p>
            <a:pPr lvl="1"/>
            <a:r>
              <a:rPr lang="en-US" dirty="0" smtClean="0"/>
              <a:t>Off-site in Dallas</a:t>
            </a:r>
          </a:p>
          <a:p>
            <a:pPr lvl="1"/>
            <a:r>
              <a:rPr lang="en-US" dirty="0" smtClean="0"/>
              <a:t>Manages reps and helps to coordinate leads and needs with the factory</a:t>
            </a:r>
          </a:p>
          <a:p>
            <a:pPr lvl="1"/>
            <a:r>
              <a:rPr lang="en-US" dirty="0" smtClean="0"/>
              <a:t>Acts as ombudsman for the foreign territories </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9</a:t>
            </a:fld>
            <a:endParaRPr lang="en-US" dirty="0"/>
          </a:p>
        </p:txBody>
      </p:sp>
    </p:spTree>
    <p:extLst>
      <p:ext uri="{BB962C8B-B14F-4D97-AF65-F5344CB8AC3E}">
        <p14:creationId xmlns:p14="http://schemas.microsoft.com/office/powerpoint/2010/main" val="35454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Graymills and IMTS</a:t>
            </a:r>
            <a:endParaRPr lang="en-US" dirty="0"/>
          </a:p>
        </p:txBody>
      </p:sp>
      <p:sp>
        <p:nvSpPr>
          <p:cNvPr id="3" name="Content Placeholder 2"/>
          <p:cNvSpPr>
            <a:spLocks noGrp="1"/>
          </p:cNvSpPr>
          <p:nvPr>
            <p:ph idx="1"/>
          </p:nvPr>
        </p:nvSpPr>
        <p:spPr/>
        <p:txBody>
          <a:bodyPr>
            <a:normAutofit lnSpcReduction="10000"/>
          </a:bodyPr>
          <a:lstStyle/>
          <a:p>
            <a:r>
              <a:rPr lang="en-US" dirty="0" smtClean="0"/>
              <a:t>We exhibit our industrial pumps an parts washers only.</a:t>
            </a:r>
          </a:p>
          <a:p>
            <a:r>
              <a:rPr lang="en-US" dirty="0" smtClean="0"/>
              <a:t>We have been in more shows than I can recall – usually as exhibitors AND buyers.</a:t>
            </a:r>
          </a:p>
          <a:p>
            <a:r>
              <a:rPr lang="en-US" dirty="0" smtClean="0"/>
              <a:t>While many shows have been decimated by the availability of online information, we have found that IMTS continues to draw the manufacturing community who want to see the machinery in person.</a:t>
            </a:r>
          </a:p>
          <a:p>
            <a:r>
              <a:rPr lang="en-US" dirty="0" smtClean="0"/>
              <a:t>We find that the average lead from IMTS is very high-quality and motivated.  They typically have problems they need solved, rather than being browsers.</a:t>
            </a:r>
          </a:p>
          <a:p>
            <a:r>
              <a:rPr lang="en-US" dirty="0" smtClean="0"/>
              <a:t>The show usually draws a large international contingent, allowing us to reach foreign customers we otherwise would miss.</a:t>
            </a:r>
          </a:p>
          <a:p>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10</a:t>
            </a:fld>
            <a:endParaRPr lang="en-US" dirty="0"/>
          </a:p>
        </p:txBody>
      </p:sp>
    </p:spTree>
    <p:extLst>
      <p:ext uri="{BB962C8B-B14F-4D97-AF65-F5344CB8AC3E}">
        <p14:creationId xmlns:p14="http://schemas.microsoft.com/office/powerpoint/2010/main" val="16529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11</a:t>
            </a:fld>
            <a:endParaRPr lang="en-US" dirty="0"/>
          </a:p>
        </p:txBody>
      </p:sp>
      <p:sp>
        <p:nvSpPr>
          <p:cNvPr id="5" name="Down Arrow 4"/>
          <p:cNvSpPr/>
          <p:nvPr/>
        </p:nvSpPr>
        <p:spPr>
          <a:xfrm>
            <a:off x="4401914" y="1525088"/>
            <a:ext cx="1254570" cy="5441769"/>
          </a:xfrm>
          <a:prstGeom prst="downArrow">
            <a:avLst/>
          </a:prstGeom>
          <a:gradFill>
            <a:gsLst>
              <a:gs pos="0">
                <a:schemeClr val="tx2">
                  <a:lumMod val="40000"/>
                  <a:lumOff val="60000"/>
                </a:schemeClr>
              </a:gs>
              <a:gs pos="100000">
                <a:schemeClr val="tx2"/>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483038388"/>
              </p:ext>
            </p:extLst>
          </p:nvPr>
        </p:nvGraphicFramePr>
        <p:xfrm>
          <a:off x="2686058" y="2331928"/>
          <a:ext cx="4686283" cy="310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965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Graymills has been involved with several green initiatives.</a:t>
            </a:r>
            <a:endParaRPr lang="en-US" dirty="0"/>
          </a:p>
        </p:txBody>
      </p:sp>
      <p:sp>
        <p:nvSpPr>
          <p:cNvPr id="3" name="Content Placeholder 2"/>
          <p:cNvSpPr>
            <a:spLocks noGrp="1"/>
          </p:cNvSpPr>
          <p:nvPr>
            <p:ph idx="1"/>
          </p:nvPr>
        </p:nvSpPr>
        <p:spPr/>
        <p:txBody>
          <a:bodyPr/>
          <a:lstStyle/>
          <a:p>
            <a:r>
              <a:rPr lang="en-US" dirty="0" smtClean="0"/>
              <a:t>Industrial cleaning – petroleum solvents to aqueous to bioremediation:</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12</a:t>
            </a:fld>
            <a:endParaRPr lang="en-US" dirty="0"/>
          </a:p>
        </p:txBody>
      </p:sp>
      <p:pic>
        <p:nvPicPr>
          <p:cNvPr id="5" name="Picture 4" descr="Biomatics_pair_shado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058" y="2594195"/>
            <a:ext cx="4123535" cy="4125878"/>
          </a:xfrm>
          <a:prstGeom prst="rect">
            <a:avLst/>
          </a:prstGeom>
        </p:spPr>
      </p:pic>
      <p:pic>
        <p:nvPicPr>
          <p:cNvPr id="6" name="Picture 5" descr="DMD_2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70" y="2840381"/>
            <a:ext cx="2493264" cy="3557016"/>
          </a:xfrm>
          <a:prstGeom prst="rect">
            <a:avLst/>
          </a:prstGeom>
        </p:spPr>
      </p:pic>
      <p:sp>
        <p:nvSpPr>
          <p:cNvPr id="7" name="Right Arrow 6"/>
          <p:cNvSpPr/>
          <p:nvPr/>
        </p:nvSpPr>
        <p:spPr>
          <a:xfrm>
            <a:off x="3862844" y="4387504"/>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9502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Graymills has been involved with several green initiatives.</a:t>
            </a:r>
            <a:endParaRPr lang="en-US" dirty="0"/>
          </a:p>
        </p:txBody>
      </p:sp>
      <p:sp>
        <p:nvSpPr>
          <p:cNvPr id="3" name="Content Placeholder 2"/>
          <p:cNvSpPr>
            <a:spLocks noGrp="1"/>
          </p:cNvSpPr>
          <p:nvPr>
            <p:ph idx="1"/>
          </p:nvPr>
        </p:nvSpPr>
        <p:spPr/>
        <p:txBody>
          <a:bodyPr/>
          <a:lstStyle/>
          <a:p>
            <a:r>
              <a:rPr lang="en-US" dirty="0" smtClean="0"/>
              <a:t>Printing:  High-VOC solvent-based to water-based to UV.  Though driven by emission requirements, the technology is the result of the work of many companies in the industry.</a:t>
            </a:r>
          </a:p>
          <a:p>
            <a:r>
              <a:rPr lang="en-US" dirty="0" smtClean="0"/>
              <a:t>Graymills will be launching a new technology in 2012 that will allow water-based and UV printers to reach a </a:t>
            </a:r>
            <a:r>
              <a:rPr lang="en-US" smtClean="0"/>
              <a:t>level of quality </a:t>
            </a:r>
            <a:r>
              <a:rPr lang="en-US" dirty="0" smtClean="0"/>
              <a:t>that currently requires solvent.</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13</a:t>
            </a:fld>
            <a:endParaRPr lang="en-US" dirty="0"/>
          </a:p>
        </p:txBody>
      </p:sp>
    </p:spTree>
    <p:extLst>
      <p:ext uri="{BB962C8B-B14F-4D97-AF65-F5344CB8AC3E}">
        <p14:creationId xmlns:p14="http://schemas.microsoft.com/office/powerpoint/2010/main" val="21319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14</a:t>
            </a:fld>
            <a:endParaRPr lang="en-US" dirty="0"/>
          </a:p>
        </p:txBody>
      </p:sp>
      <p:sp>
        <p:nvSpPr>
          <p:cNvPr id="5" name="Down Arrow 4"/>
          <p:cNvSpPr/>
          <p:nvPr/>
        </p:nvSpPr>
        <p:spPr>
          <a:xfrm>
            <a:off x="4401914" y="1525088"/>
            <a:ext cx="1254570" cy="5441769"/>
          </a:xfrm>
          <a:prstGeom prst="downArrow">
            <a:avLst/>
          </a:prstGeom>
          <a:gradFill>
            <a:gsLst>
              <a:gs pos="0">
                <a:schemeClr val="tx2">
                  <a:lumMod val="40000"/>
                  <a:lumOff val="60000"/>
                </a:schemeClr>
              </a:gs>
              <a:gs pos="100000">
                <a:schemeClr val="tx2"/>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674361867"/>
              </p:ext>
            </p:extLst>
          </p:nvPr>
        </p:nvGraphicFramePr>
        <p:xfrm>
          <a:off x="2686058" y="2331928"/>
          <a:ext cx="4686283" cy="310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96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15</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1</a:t>
            </a:fld>
            <a:endParaRPr lang="en-US" dirty="0"/>
          </a:p>
        </p:txBody>
      </p:sp>
      <p:sp>
        <p:nvSpPr>
          <p:cNvPr id="5" name="Down Arrow 4"/>
          <p:cNvSpPr/>
          <p:nvPr/>
        </p:nvSpPr>
        <p:spPr>
          <a:xfrm>
            <a:off x="4401914" y="1525088"/>
            <a:ext cx="1254570" cy="5441769"/>
          </a:xfrm>
          <a:prstGeom prst="downArrow">
            <a:avLst/>
          </a:prstGeom>
          <a:gradFill>
            <a:gsLst>
              <a:gs pos="0">
                <a:schemeClr val="tx2">
                  <a:lumMod val="40000"/>
                  <a:lumOff val="60000"/>
                </a:schemeClr>
              </a:gs>
              <a:gs pos="100000">
                <a:schemeClr val="tx2"/>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4019635546"/>
              </p:ext>
            </p:extLst>
          </p:nvPr>
        </p:nvGraphicFramePr>
        <p:xfrm>
          <a:off x="2686058" y="2331928"/>
          <a:ext cx="4686283" cy="310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srcRect/>
          <a:stretch>
            <a:fillRect/>
          </a:stretch>
        </p:blipFill>
        <p:spPr bwMode="auto">
          <a:xfrm>
            <a:off x="1819275" y="1743075"/>
            <a:ext cx="6418263" cy="42862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Graymills starts – industrial pumps</a:t>
            </a:r>
            <a:endParaRPr lang="en-US" dirty="0"/>
          </a:p>
        </p:txBody>
      </p:sp>
      <p:sp>
        <p:nvSpPr>
          <p:cNvPr id="3" name="Content Placeholder 2"/>
          <p:cNvSpPr>
            <a:spLocks noGrp="1"/>
          </p:cNvSpPr>
          <p:nvPr>
            <p:ph idx="1"/>
          </p:nvPr>
        </p:nvSpPr>
        <p:spPr/>
        <p:txBody>
          <a:bodyPr/>
          <a:lstStyle/>
          <a:p>
            <a:pPr marL="382059" lvl="1" indent="-382059">
              <a:buFont typeface="Wingdings" pitchFamily="2" charset="2"/>
              <a:buChar char="q"/>
            </a:pPr>
            <a:r>
              <a:rPr lang="en-US" dirty="0" smtClean="0"/>
              <a:t>The company began by building pump and tank systems for machine tools in 1939.  Today, we supply many key machine tool builders worldwide.</a:t>
            </a:r>
          </a:p>
          <a:p>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post-war market – washers for industry and automotive</a:t>
            </a:r>
            <a:endParaRPr lang="en-US" dirty="0"/>
          </a:p>
        </p:txBody>
      </p:sp>
      <p:sp>
        <p:nvSpPr>
          <p:cNvPr id="3" name="Content Placeholder 2"/>
          <p:cNvSpPr>
            <a:spLocks noGrp="1"/>
          </p:cNvSpPr>
          <p:nvPr>
            <p:ph idx="1"/>
          </p:nvPr>
        </p:nvSpPr>
        <p:spPr/>
        <p:txBody>
          <a:bodyPr/>
          <a:lstStyle/>
          <a:p>
            <a:r>
              <a:rPr lang="en-US" dirty="0" smtClean="0"/>
              <a:t>Finding the market for pumps soft with all the war surplus, the company added legs to a steel tank, making an industrial parts cleaner.</a:t>
            </a:r>
          </a:p>
          <a:p>
            <a:r>
              <a:rPr lang="en-US" dirty="0" smtClean="0"/>
              <a:t>Today we offer products from benchtop units to ultrasonic cleaners that can hold several engine blocks.</a:t>
            </a:r>
          </a:p>
          <a:p>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3</a:t>
            </a:fld>
            <a:endParaRPr lang="en-US" dirty="0"/>
          </a:p>
        </p:txBody>
      </p:sp>
      <p:pic>
        <p:nvPicPr>
          <p:cNvPr id="5" name="Picture 3" descr="_MG_3089@300"/>
          <p:cNvPicPr>
            <a:picLocks noChangeAspect="1" noChangeArrowheads="1"/>
          </p:cNvPicPr>
          <p:nvPr/>
        </p:nvPicPr>
        <p:blipFill>
          <a:blip r:embed="rId3" cstate="print"/>
          <a:srcRect/>
          <a:stretch>
            <a:fillRect/>
          </a:stretch>
        </p:blipFill>
        <p:spPr bwMode="auto">
          <a:xfrm>
            <a:off x="693738" y="3677966"/>
            <a:ext cx="3179762" cy="3179762"/>
          </a:xfrm>
          <a:prstGeom prst="rect">
            <a:avLst/>
          </a:prstGeom>
          <a:noFill/>
        </p:spPr>
      </p:pic>
      <p:pic>
        <p:nvPicPr>
          <p:cNvPr id="6" name="Picture 4" descr="_MG_0318 gray"/>
          <p:cNvPicPr>
            <a:picLocks noChangeAspect="1" noChangeArrowheads="1"/>
          </p:cNvPicPr>
          <p:nvPr/>
        </p:nvPicPr>
        <p:blipFill>
          <a:blip r:embed="rId4" cstate="print"/>
          <a:srcRect/>
          <a:stretch>
            <a:fillRect/>
          </a:stretch>
        </p:blipFill>
        <p:spPr bwMode="auto">
          <a:xfrm>
            <a:off x="4421188" y="3703366"/>
            <a:ext cx="4692650" cy="312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Serendipity – inking systems </a:t>
            </a:r>
            <a:endParaRPr lang="en-US" dirty="0"/>
          </a:p>
        </p:txBody>
      </p:sp>
      <p:sp>
        <p:nvSpPr>
          <p:cNvPr id="3" name="Content Placeholder 2"/>
          <p:cNvSpPr>
            <a:spLocks noGrp="1"/>
          </p:cNvSpPr>
          <p:nvPr>
            <p:ph idx="1"/>
          </p:nvPr>
        </p:nvSpPr>
        <p:spPr/>
        <p:txBody>
          <a:bodyPr>
            <a:normAutofit/>
          </a:bodyPr>
          <a:lstStyle/>
          <a:p>
            <a:r>
              <a:rPr lang="en-US" sz="2600" dirty="0" smtClean="0"/>
              <a:t>As aniline printing phased out because of health concerns, liquid inks became more popular.  Coincidentally, the key manager at Sun Chemicals was a golfing buddy of the owner of Graymills.</a:t>
            </a:r>
          </a:p>
          <a:p>
            <a:r>
              <a:rPr lang="en-US" sz="2600" dirty="0" smtClean="0"/>
              <a:t>Today Graymills dominates </a:t>
            </a:r>
            <a:r>
              <a:rPr lang="en-US" sz="2600" dirty="0" err="1" smtClean="0"/>
              <a:t>flexo</a:t>
            </a:r>
            <a:r>
              <a:rPr lang="en-US" sz="2600" dirty="0" smtClean="0"/>
              <a:t> and gravure markets in the US, Europe (and now India!) and offers a full range of products, including pumps, tanks, filters, and viscosity controls.</a:t>
            </a:r>
          </a:p>
          <a:p>
            <a:endParaRPr lang="en-US" sz="2600"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4</a:t>
            </a:fld>
            <a:endParaRPr lang="en-US" dirty="0"/>
          </a:p>
        </p:txBody>
      </p:sp>
      <p:pic>
        <p:nvPicPr>
          <p:cNvPr id="6" name="Picture 4" descr="_MG_0419"/>
          <p:cNvPicPr>
            <a:picLocks noChangeAspect="1" noChangeArrowheads="1"/>
          </p:cNvPicPr>
          <p:nvPr/>
        </p:nvPicPr>
        <p:blipFill>
          <a:blip r:embed="rId3" cstate="print"/>
          <a:srcRect/>
          <a:stretch>
            <a:fillRect/>
          </a:stretch>
        </p:blipFill>
        <p:spPr bwMode="auto">
          <a:xfrm>
            <a:off x="7004822" y="4626202"/>
            <a:ext cx="2246312" cy="1497012"/>
          </a:xfrm>
          <a:prstGeom prst="rect">
            <a:avLst/>
          </a:prstGeom>
          <a:noFill/>
        </p:spPr>
      </p:pic>
      <p:sp>
        <p:nvSpPr>
          <p:cNvPr id="7" name="Text Box 5"/>
          <p:cNvSpPr txBox="1">
            <a:spLocks noChangeArrowheads="1"/>
          </p:cNvSpPr>
          <p:nvPr/>
        </p:nvSpPr>
        <p:spPr bwMode="auto">
          <a:xfrm>
            <a:off x="7265491" y="6208939"/>
            <a:ext cx="1726563" cy="307777"/>
          </a:xfrm>
          <a:prstGeom prst="rect">
            <a:avLst/>
          </a:prstGeom>
          <a:noFill/>
          <a:ln w="12700" algn="ctr">
            <a:noFill/>
            <a:miter lim="800000"/>
            <a:headEnd/>
            <a:tailEnd/>
          </a:ln>
          <a:effectLst/>
        </p:spPr>
        <p:txBody>
          <a:bodyPr wrap="none" lIns="0" tIns="0" rIns="0" bIns="0">
            <a:spAutoFit/>
          </a:bodyPr>
          <a:lstStyle/>
          <a:p>
            <a:pPr algn="ctr"/>
            <a:r>
              <a:rPr lang="en-US" b="1" dirty="0"/>
              <a:t>Peristaltic Pump</a:t>
            </a:r>
          </a:p>
        </p:txBody>
      </p:sp>
      <p:pic>
        <p:nvPicPr>
          <p:cNvPr id="9" name="Picture 7"/>
          <p:cNvPicPr>
            <a:picLocks noChangeAspect="1" noChangeArrowheads="1"/>
          </p:cNvPicPr>
          <p:nvPr/>
        </p:nvPicPr>
        <p:blipFill>
          <a:blip r:embed="rId4" cstate="print"/>
          <a:srcRect/>
          <a:stretch>
            <a:fillRect/>
          </a:stretch>
        </p:blipFill>
        <p:spPr bwMode="auto">
          <a:xfrm>
            <a:off x="618717" y="4551589"/>
            <a:ext cx="2498725" cy="2176463"/>
          </a:xfrm>
          <a:prstGeom prst="rect">
            <a:avLst/>
          </a:prstGeom>
          <a:noFill/>
          <a:ln w="9525">
            <a:noFill/>
            <a:miter lim="800000"/>
            <a:headEnd/>
            <a:tailEnd/>
          </a:ln>
          <a:effectLst/>
        </p:spPr>
      </p:pic>
      <p:sp>
        <p:nvSpPr>
          <p:cNvPr id="10" name="Text Box 8"/>
          <p:cNvSpPr txBox="1">
            <a:spLocks noChangeArrowheads="1"/>
          </p:cNvSpPr>
          <p:nvPr/>
        </p:nvSpPr>
        <p:spPr bwMode="auto">
          <a:xfrm>
            <a:off x="944365" y="6885214"/>
            <a:ext cx="1847430" cy="307777"/>
          </a:xfrm>
          <a:prstGeom prst="rect">
            <a:avLst/>
          </a:prstGeom>
          <a:noFill/>
          <a:ln w="12700" algn="ctr">
            <a:noFill/>
            <a:miter lim="800000"/>
            <a:headEnd/>
            <a:tailEnd/>
          </a:ln>
          <a:effectLst/>
        </p:spPr>
        <p:txBody>
          <a:bodyPr wrap="none" lIns="0" tIns="0" rIns="0" bIns="0">
            <a:spAutoFit/>
          </a:bodyPr>
          <a:lstStyle/>
          <a:p>
            <a:pPr algn="ctr"/>
            <a:r>
              <a:rPr lang="en-US" b="1" dirty="0"/>
              <a:t>Diaphragm Pump</a:t>
            </a:r>
          </a:p>
        </p:txBody>
      </p:sp>
      <p:pic>
        <p:nvPicPr>
          <p:cNvPr id="12" name="Picture 10" descr="DCP_2261"/>
          <p:cNvPicPr>
            <a:picLocks noChangeAspect="1" noChangeArrowheads="1"/>
          </p:cNvPicPr>
          <p:nvPr/>
        </p:nvPicPr>
        <p:blipFill>
          <a:blip r:embed="rId5" cstate="print"/>
          <a:srcRect/>
          <a:stretch>
            <a:fillRect/>
          </a:stretch>
        </p:blipFill>
        <p:spPr bwMode="auto">
          <a:xfrm>
            <a:off x="4140994" y="4486003"/>
            <a:ext cx="1776412" cy="2665413"/>
          </a:xfrm>
          <a:prstGeom prst="rect">
            <a:avLst/>
          </a:prstGeom>
          <a:noFill/>
        </p:spPr>
      </p:pic>
      <p:sp>
        <p:nvSpPr>
          <p:cNvPr id="13" name="Text Box 11"/>
          <p:cNvSpPr txBox="1">
            <a:spLocks noChangeArrowheads="1"/>
          </p:cNvSpPr>
          <p:nvPr/>
        </p:nvSpPr>
        <p:spPr bwMode="auto">
          <a:xfrm>
            <a:off x="4105229" y="7249841"/>
            <a:ext cx="1847943" cy="307777"/>
          </a:xfrm>
          <a:prstGeom prst="rect">
            <a:avLst/>
          </a:prstGeom>
          <a:noFill/>
          <a:ln w="12700" algn="ctr">
            <a:noFill/>
            <a:miter lim="800000"/>
            <a:headEnd/>
            <a:tailEnd/>
          </a:ln>
          <a:effectLst/>
        </p:spPr>
        <p:txBody>
          <a:bodyPr wrap="none" lIns="0" tIns="0" rIns="0" bIns="0">
            <a:spAutoFit/>
          </a:bodyPr>
          <a:lstStyle/>
          <a:p>
            <a:pPr algn="ctr"/>
            <a:r>
              <a:rPr lang="en-US" b="1" dirty="0"/>
              <a:t>Centrifugal Pump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Graymills Today</a:t>
            </a:r>
            <a:endParaRPr lang="en-US" dirty="0"/>
          </a:p>
        </p:txBody>
      </p:sp>
      <p:sp>
        <p:nvSpPr>
          <p:cNvPr id="3" name="Content Placeholder 2"/>
          <p:cNvSpPr>
            <a:spLocks noGrp="1"/>
          </p:cNvSpPr>
          <p:nvPr>
            <p:ph idx="1"/>
          </p:nvPr>
        </p:nvSpPr>
        <p:spPr/>
        <p:txBody>
          <a:bodyPr>
            <a:normAutofit fontScale="92500"/>
          </a:bodyPr>
          <a:lstStyle/>
          <a:p>
            <a:r>
              <a:rPr lang="en-US" dirty="0" smtClean="0"/>
              <a:t>120,000 square feet in Chicago’s </a:t>
            </a:r>
            <a:r>
              <a:rPr lang="en-US" dirty="0" err="1" smtClean="0"/>
              <a:t>Northcenter</a:t>
            </a:r>
            <a:r>
              <a:rPr lang="en-US" dirty="0" smtClean="0"/>
              <a:t> neighborhood.</a:t>
            </a:r>
          </a:p>
          <a:p>
            <a:pPr lvl="1"/>
            <a:r>
              <a:rPr lang="en-US" dirty="0" smtClean="0"/>
              <a:t>Design (</a:t>
            </a:r>
            <a:r>
              <a:rPr lang="en-US" dirty="0" err="1" smtClean="0"/>
              <a:t>Solidworks</a:t>
            </a:r>
            <a:r>
              <a:rPr lang="en-US" dirty="0" smtClean="0"/>
              <a:t>, COSMOS, 3D printing, test labs, etc.)</a:t>
            </a:r>
          </a:p>
          <a:p>
            <a:pPr lvl="1"/>
            <a:r>
              <a:rPr lang="en-US" dirty="0" smtClean="0"/>
              <a:t>Machine shop (7 CNC machines)</a:t>
            </a:r>
          </a:p>
          <a:p>
            <a:pPr lvl="1"/>
            <a:r>
              <a:rPr lang="en-US" dirty="0" smtClean="0"/>
              <a:t>Sheet metal fab (laser, CNC bender, welding, powder coat)</a:t>
            </a:r>
          </a:p>
          <a:p>
            <a:pPr lvl="1"/>
            <a:r>
              <a:rPr lang="en-US" dirty="0" smtClean="0"/>
              <a:t>Assembly, testing, and shipping</a:t>
            </a:r>
          </a:p>
          <a:p>
            <a:pPr lvl="1"/>
            <a:r>
              <a:rPr lang="en-US" dirty="0" smtClean="0"/>
              <a:t>The ONLY manufacturing firm in the whole world with the El running through its loading bays</a:t>
            </a:r>
          </a:p>
          <a:p>
            <a:r>
              <a:rPr lang="en-US" dirty="0" smtClean="0"/>
              <a:t>75 employees:</a:t>
            </a:r>
          </a:p>
          <a:p>
            <a:pPr lvl="1"/>
            <a:r>
              <a:rPr lang="en-US" dirty="0" smtClean="0"/>
              <a:t>70 in Chicago</a:t>
            </a:r>
          </a:p>
          <a:p>
            <a:pPr lvl="1"/>
            <a:r>
              <a:rPr lang="en-US" dirty="0" smtClean="0"/>
              <a:t>5 telecommuters in Lake Forest, Scottsdale, Dallas, Minneapolis, New Jersey</a:t>
            </a:r>
          </a:p>
          <a:p>
            <a:pPr lvl="1"/>
            <a:r>
              <a:rPr lang="en-US" dirty="0" smtClean="0"/>
              <a:t>Board members of AIM and NORBIC</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5</a:t>
            </a:fld>
            <a:endParaRPr lang="en-US" dirty="0"/>
          </a:p>
        </p:txBody>
      </p:sp>
    </p:spTree>
    <p:extLst>
      <p:ext uri="{BB962C8B-B14F-4D97-AF65-F5344CB8AC3E}">
        <p14:creationId xmlns:p14="http://schemas.microsoft.com/office/powerpoint/2010/main" val="23289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6</a:t>
            </a:fld>
            <a:endParaRPr lang="en-US" dirty="0"/>
          </a:p>
        </p:txBody>
      </p:sp>
      <p:sp>
        <p:nvSpPr>
          <p:cNvPr id="5" name="Down Arrow 4"/>
          <p:cNvSpPr/>
          <p:nvPr/>
        </p:nvSpPr>
        <p:spPr>
          <a:xfrm>
            <a:off x="4401914" y="1525088"/>
            <a:ext cx="1254570" cy="5441769"/>
          </a:xfrm>
          <a:prstGeom prst="downArrow">
            <a:avLst/>
          </a:prstGeom>
          <a:gradFill>
            <a:gsLst>
              <a:gs pos="0">
                <a:schemeClr val="tx2">
                  <a:lumMod val="40000"/>
                  <a:lumOff val="60000"/>
                </a:schemeClr>
              </a:gs>
              <a:gs pos="100000">
                <a:schemeClr val="tx2"/>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253743607"/>
              </p:ext>
            </p:extLst>
          </p:nvPr>
        </p:nvGraphicFramePr>
        <p:xfrm>
          <a:off x="2686058" y="2331928"/>
          <a:ext cx="4686283" cy="310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15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Graymills Export?</a:t>
            </a:r>
            <a:endParaRPr lang="en-US" dirty="0"/>
          </a:p>
        </p:txBody>
      </p:sp>
      <p:sp>
        <p:nvSpPr>
          <p:cNvPr id="3" name="Content Placeholder 2"/>
          <p:cNvSpPr>
            <a:spLocks noGrp="1"/>
          </p:cNvSpPr>
          <p:nvPr>
            <p:ph idx="1"/>
          </p:nvPr>
        </p:nvSpPr>
        <p:spPr/>
        <p:txBody>
          <a:bodyPr/>
          <a:lstStyle/>
          <a:p>
            <a:r>
              <a:rPr lang="en-US" dirty="0" smtClean="0"/>
              <a:t>One one level it’s purely a matter of market size.  The US is only a piece of the global market, and it is very saturated.</a:t>
            </a:r>
          </a:p>
          <a:p>
            <a:r>
              <a:rPr lang="en-US" dirty="0" smtClean="0"/>
              <a:t>Our customers are global, especially in the printing industry.  If we want to sell to the big printing press OEMs – even the American ones – we need to be able to support them where they sell.  Standards, service, spares.</a:t>
            </a:r>
          </a:p>
          <a:p>
            <a:r>
              <a:rPr lang="en-US" dirty="0" smtClean="0"/>
              <a:t>Being global creates pull from the OEMs’ own customers.  If they are familiar with our products, they might demand them.</a:t>
            </a:r>
          </a:p>
          <a:p>
            <a:r>
              <a:rPr lang="en-US" dirty="0" smtClean="0"/>
              <a:t>In all honesty, it’s fun (if sometimes a bit scary).  Don’t underestimate how important this is.</a:t>
            </a:r>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7</a:t>
            </a:fld>
            <a:endParaRPr lang="en-US" dirty="0"/>
          </a:p>
        </p:txBody>
      </p:sp>
    </p:spTree>
    <p:extLst>
      <p:ext uri="{BB962C8B-B14F-4D97-AF65-F5344CB8AC3E}">
        <p14:creationId xmlns:p14="http://schemas.microsoft.com/office/powerpoint/2010/main" val="12005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Graymills Export?</a:t>
            </a:r>
            <a:endParaRPr lang="en-US" dirty="0"/>
          </a:p>
        </p:txBody>
      </p:sp>
      <p:sp>
        <p:nvSpPr>
          <p:cNvPr id="3" name="Content Placeholder 2"/>
          <p:cNvSpPr>
            <a:spLocks noGrp="1"/>
          </p:cNvSpPr>
          <p:nvPr>
            <p:ph idx="1"/>
          </p:nvPr>
        </p:nvSpPr>
        <p:spPr/>
        <p:txBody>
          <a:bodyPr>
            <a:normAutofit lnSpcReduction="10000"/>
          </a:bodyPr>
          <a:lstStyle/>
          <a:p>
            <a:r>
              <a:rPr lang="en-US" dirty="0" smtClean="0"/>
              <a:t>Industrial pumps:</a:t>
            </a:r>
          </a:p>
          <a:p>
            <a:pPr lvl="1"/>
            <a:r>
              <a:rPr lang="en-US" dirty="0" smtClean="0"/>
              <a:t>Only Canada currently</a:t>
            </a:r>
          </a:p>
          <a:p>
            <a:pPr lvl="1"/>
            <a:r>
              <a:rPr lang="en-US" dirty="0" smtClean="0"/>
              <a:t>Looking at an acquisition in Europe as a launching pad</a:t>
            </a:r>
            <a:endParaRPr lang="en-US" dirty="0"/>
          </a:p>
          <a:p>
            <a:r>
              <a:rPr lang="en-US" dirty="0" smtClean="0"/>
              <a:t>Parts washers:</a:t>
            </a:r>
          </a:p>
          <a:p>
            <a:pPr lvl="1"/>
            <a:r>
              <a:rPr lang="en-US" dirty="0" smtClean="0"/>
              <a:t>Sell limited amounts direct globally</a:t>
            </a:r>
          </a:p>
          <a:p>
            <a:pPr lvl="1"/>
            <a:r>
              <a:rPr lang="en-US" dirty="0" smtClean="0"/>
              <a:t>Strong in Canada</a:t>
            </a:r>
          </a:p>
          <a:p>
            <a:pPr lvl="1"/>
            <a:r>
              <a:rPr lang="en-US" dirty="0" smtClean="0"/>
              <a:t>One large distributor in Europe</a:t>
            </a:r>
          </a:p>
          <a:p>
            <a:pPr lvl="1"/>
            <a:r>
              <a:rPr lang="en-US" dirty="0" smtClean="0"/>
              <a:t>Talking to manufacturing partner in Europe to expand</a:t>
            </a:r>
          </a:p>
          <a:p>
            <a:r>
              <a:rPr lang="en-US" dirty="0" smtClean="0"/>
              <a:t>Inking systems:</a:t>
            </a:r>
          </a:p>
          <a:p>
            <a:pPr lvl="1"/>
            <a:r>
              <a:rPr lang="en-US" dirty="0" smtClean="0"/>
              <a:t>Very strong in Canada and Europe</a:t>
            </a:r>
          </a:p>
          <a:p>
            <a:pPr lvl="1"/>
            <a:r>
              <a:rPr lang="en-US" dirty="0" smtClean="0"/>
              <a:t>Increasingly strong in India and Central America</a:t>
            </a:r>
          </a:p>
          <a:p>
            <a:pPr lvl="1"/>
            <a:r>
              <a:rPr lang="en-US" dirty="0" smtClean="0"/>
              <a:t>Asia, Middle East, and East Africa next targets</a:t>
            </a:r>
          </a:p>
          <a:p>
            <a:pPr lvl="1"/>
            <a:endParaRPr lang="en-US" dirty="0"/>
          </a:p>
        </p:txBody>
      </p:sp>
      <p:sp>
        <p:nvSpPr>
          <p:cNvPr id="4" name="Slide Number Placeholder 3"/>
          <p:cNvSpPr>
            <a:spLocks noGrp="1"/>
          </p:cNvSpPr>
          <p:nvPr>
            <p:ph type="sldNum" sz="quarter" idx="4"/>
          </p:nvPr>
        </p:nvSpPr>
        <p:spPr/>
        <p:txBody>
          <a:bodyPr/>
          <a:lstStyle/>
          <a:p>
            <a:fld id="{72AC53DF-4216-466D-99A7-94400E6C2A25}" type="slidenum">
              <a:rPr lang="en-US" smtClean="0"/>
              <a:pPr/>
              <a:t>8</a:t>
            </a:fld>
            <a:endParaRPr lang="en-US" dirty="0"/>
          </a:p>
        </p:txBody>
      </p:sp>
    </p:spTree>
    <p:extLst>
      <p:ext uri="{BB962C8B-B14F-4D97-AF65-F5344CB8AC3E}">
        <p14:creationId xmlns:p14="http://schemas.microsoft.com/office/powerpoint/2010/main" val="119056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a:themeElements>
    <a:clrScheme name="Graymills">
      <a:dk1>
        <a:sysClr val="windowText" lastClr="000000"/>
      </a:dk1>
      <a:lt1>
        <a:sysClr val="window" lastClr="FFFFFF"/>
      </a:lt1>
      <a:dk2>
        <a:srgbClr val="1F497D"/>
      </a:dk2>
      <a:lt2>
        <a:srgbClr val="EEECE1"/>
      </a:lt2>
      <a:accent1>
        <a:srgbClr val="A21D21"/>
      </a:accent1>
      <a:accent2>
        <a:srgbClr val="F3C87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830</Words>
  <Application>Microsoft Office PowerPoint</Application>
  <PresentationFormat>Custom</PresentationFormat>
  <Paragraphs>116</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vt:lpstr>
      <vt:lpstr>Graymills:  A Local Firm Plays on the Global Stage</vt:lpstr>
      <vt:lpstr>Agenda</vt:lpstr>
      <vt:lpstr>Graymills starts – industrial pumps</vt:lpstr>
      <vt:lpstr>New post-war market – washers for industry and automotive</vt:lpstr>
      <vt:lpstr>Serendipity – inking systems </vt:lpstr>
      <vt:lpstr>Graymills Today</vt:lpstr>
      <vt:lpstr>Agenda</vt:lpstr>
      <vt:lpstr>Why does Graymills Export?</vt:lpstr>
      <vt:lpstr>Where does Graymills Export?</vt:lpstr>
      <vt:lpstr>How does Graymills Export?</vt:lpstr>
      <vt:lpstr>Graymills and IMTS</vt:lpstr>
      <vt:lpstr>Agenda</vt:lpstr>
      <vt:lpstr>Graymills has been involved with several green initiatives.</vt:lpstr>
      <vt:lpstr>Graymills has been involved with several green initiatives.</vt:lpstr>
      <vt:lpstr>Agenda</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2010-07-06T22:23:52Z</dcterms:created>
  <dcterms:modified xsi:type="dcterms:W3CDTF">2012-02-09T22:00:56Z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